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22"/>
  </p:notesMasterIdLst>
  <p:handoutMasterIdLst>
    <p:handoutMasterId r:id="rId23"/>
  </p:handoutMasterIdLst>
  <p:sldIdLst>
    <p:sldId id="256" r:id="rId5"/>
    <p:sldId id="274" r:id="rId6"/>
    <p:sldId id="275" r:id="rId7"/>
    <p:sldId id="273" r:id="rId8"/>
    <p:sldId id="276" r:id="rId9"/>
    <p:sldId id="259" r:id="rId10"/>
    <p:sldId id="261" r:id="rId11"/>
    <p:sldId id="262" r:id="rId12"/>
    <p:sldId id="263" r:id="rId13"/>
    <p:sldId id="277" r:id="rId14"/>
    <p:sldId id="264" r:id="rId15"/>
    <p:sldId id="265" r:id="rId16"/>
    <p:sldId id="266" r:id="rId17"/>
    <p:sldId id="267" r:id="rId18"/>
    <p:sldId id="268" r:id="rId19"/>
    <p:sldId id="271" r:id="rId20"/>
    <p:sldId id="272" r:id="rId21"/>
  </p:sldIdLst>
  <p:sldSz cx="12192000" cy="6858000"/>
  <p:notesSz cx="6858000" cy="9144000"/>
  <p:defaultTextStyle>
    <a:defPPr rtl="0">
      <a:defRPr lang="pl-p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8" autoAdjust="0"/>
    <p:restoredTop sz="94660"/>
  </p:normalViewPr>
  <p:slideViewPr>
    <p:cSldViewPr snapToGrid="0">
      <p:cViewPr varScale="1">
        <p:scale>
          <a:sx n="115" d="100"/>
          <a:sy n="115" d="100"/>
        </p:scale>
        <p:origin x="562" y="72"/>
      </p:cViewPr>
      <p:guideLst/>
    </p:cSldViewPr>
  </p:slideViewPr>
  <p:notesTextViewPr>
    <p:cViewPr>
      <p:scale>
        <a:sx n="1" d="1"/>
        <a:sy n="1" d="1"/>
      </p:scale>
      <p:origin x="0" y="0"/>
    </p:cViewPr>
  </p:notesTextViewPr>
  <p:notesViewPr>
    <p:cSldViewPr snapToGrid="0">
      <p:cViewPr varScale="1">
        <p:scale>
          <a:sx n="76" d="100"/>
          <a:sy n="76" d="100"/>
        </p:scale>
        <p:origin x="334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Nagłówek — symbol zastępczy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l-PL"/>
          </a:p>
        </p:txBody>
      </p:sp>
      <p:sp>
        <p:nvSpPr>
          <p:cNvPr id="3" name="Data — symbol zastępczy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D0994967-12C7-446E-A6FD-BAD307F30BA2}" type="datetime1">
              <a:rPr lang="pl-PL" smtClean="0"/>
              <a:t>02.11.2022</a:t>
            </a:fld>
            <a:endParaRPr lang="pl-PL"/>
          </a:p>
        </p:txBody>
      </p:sp>
      <p:sp>
        <p:nvSpPr>
          <p:cNvPr id="4" name="Stopka — symbol zastępczy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l-PL"/>
          </a:p>
        </p:txBody>
      </p:sp>
      <p:sp>
        <p:nvSpPr>
          <p:cNvPr id="5" name="Numer slajdu — symbol zastępczy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88A98BC-2DB8-47A3-A77F-B9E32C266238}" type="slidenum">
              <a:rPr lang="pl-PL" smtClean="0"/>
              <a:t>‹#›</a:t>
            </a:fld>
            <a:endParaRPr lang="pl-PL"/>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Nagłówek — symbol zastępczy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l-PL" noProof="1"/>
          </a:p>
        </p:txBody>
      </p:sp>
      <p:sp>
        <p:nvSpPr>
          <p:cNvPr id="3" name="Data — symbol zastępcz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FFCD24CE-3EFB-4D5E-8729-9ABD5B34DCA6}" type="datetime1">
              <a:rPr lang="pl-PL" noProof="1" dirty="0" smtClean="0"/>
              <a:t>02.11.2022</a:t>
            </a:fld>
            <a:endParaRPr lang="pl-PL" noProof="1"/>
          </a:p>
        </p:txBody>
      </p:sp>
      <p:sp>
        <p:nvSpPr>
          <p:cNvPr id="4" name="Obraz slajdu — symbol zastępczy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pl-PL" noProof="1"/>
          </a:p>
        </p:txBody>
      </p:sp>
      <p:sp>
        <p:nvSpPr>
          <p:cNvPr id="5" name="Notatki — symbol zastępczy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l-PL" noProof="0" dirty="0"/>
              <a:t>Kliknij, aby edytować style wzorca tekstu</a:t>
            </a:r>
          </a:p>
          <a:p>
            <a:pPr lvl="1" rtl="0"/>
            <a:r>
              <a:rPr lang="pl-PL" noProof="1"/>
              <a:t>Drugi poziom</a:t>
            </a:r>
          </a:p>
          <a:p>
            <a:pPr lvl="2" rtl="0"/>
            <a:r>
              <a:rPr lang="pl-PL" noProof="1"/>
              <a:t>Trzeci poziom</a:t>
            </a:r>
          </a:p>
          <a:p>
            <a:pPr lvl="3" rtl="0"/>
            <a:r>
              <a:rPr lang="pl-PL" noProof="1"/>
              <a:t>Czwarty poziom</a:t>
            </a:r>
          </a:p>
          <a:p>
            <a:pPr lvl="4" rtl="0"/>
            <a:r>
              <a:rPr lang="pl-PL" noProof="1"/>
              <a:t>Piąty poziom</a:t>
            </a:r>
          </a:p>
        </p:txBody>
      </p:sp>
      <p:sp>
        <p:nvSpPr>
          <p:cNvPr id="6" name="Stopka — symbol zastępczy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l-PL" noProof="1"/>
          </a:p>
        </p:txBody>
      </p:sp>
      <p:sp>
        <p:nvSpPr>
          <p:cNvPr id="7" name="Numer slajdu — symbol zastępczy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9BB1A04-13E8-48CD-97F9-AC2568E1A8D4}" type="slidenum">
              <a:rPr lang="pl-PL" noProof="1" dirty="0" smtClean="0"/>
              <a:t>‹#›</a:t>
            </a:fld>
            <a:endParaRPr lang="pl-PL" noProof="1"/>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rtl="0"/>
            <a:endParaRPr lang="pl-PL" noProof="1"/>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noProof="1" smtClean="0"/>
              <a:t>1</a:t>
            </a:fld>
            <a:endParaRPr lang="pl-PL" noProof="1"/>
          </a:p>
        </p:txBody>
      </p:sp>
    </p:spTree>
    <p:extLst>
      <p:ext uri="{BB962C8B-B14F-4D97-AF65-F5344CB8AC3E}">
        <p14:creationId xmlns:p14="http://schemas.microsoft.com/office/powerpoint/2010/main" val="32643052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r>
              <a:rPr lang="pl-PL" dirty="0"/>
              <a:t>Hackerowi wystarcza jedna podatność a my chcemy więcej!</a:t>
            </a:r>
          </a:p>
          <a:p>
            <a:r>
              <a:rPr lang="pl-PL" dirty="0"/>
              <a:t>Warto powiedzieć czym jest red team w nawiązaniu do </a:t>
            </a:r>
            <a:r>
              <a:rPr lang="pl-PL" dirty="0" err="1"/>
              <a:t>pentestow</a:t>
            </a:r>
            <a:r>
              <a:rPr lang="pl-PL" dirty="0"/>
              <a:t> i kim </a:t>
            </a:r>
            <a:r>
              <a:rPr lang="pl-PL" dirty="0" err="1"/>
              <a:t>sa</a:t>
            </a:r>
            <a:r>
              <a:rPr lang="pl-PL" dirty="0"/>
              <a:t> etyczni hackerzy</a:t>
            </a:r>
          </a:p>
          <a:p>
            <a:pPr rtl="0"/>
            <a:r>
              <a:rPr lang="pl-PL" dirty="0"/>
              <a:t>Audytor vs </a:t>
            </a:r>
            <a:r>
              <a:rPr lang="pl-PL" dirty="0" err="1"/>
              <a:t>Pentester</a:t>
            </a:r>
            <a:endParaRPr lang="pl-PL" dirty="0"/>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10</a:t>
            </a:fld>
            <a:endParaRPr lang="pl-PL"/>
          </a:p>
        </p:txBody>
      </p:sp>
    </p:spTree>
    <p:extLst>
      <p:ext uri="{BB962C8B-B14F-4D97-AF65-F5344CB8AC3E}">
        <p14:creationId xmlns:p14="http://schemas.microsoft.com/office/powerpoint/2010/main" val="22358669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dirty="0" err="1"/>
              <a:t>Opisac</a:t>
            </a:r>
            <a:r>
              <a:rPr lang="pl-PL" dirty="0"/>
              <a:t> </a:t>
            </a:r>
            <a:r>
              <a:rPr lang="pl-PL" dirty="0" err="1"/>
              <a:t>kazde</a:t>
            </a:r>
            <a:r>
              <a:rPr lang="pl-PL" dirty="0"/>
              <a:t> z nich</a:t>
            </a:r>
          </a:p>
          <a:p>
            <a:pPr rtl="0"/>
            <a:endParaRPr lang="pl-PL" dirty="0"/>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11</a:t>
            </a:fld>
            <a:endParaRPr lang="pl-PL"/>
          </a:p>
        </p:txBody>
      </p:sp>
    </p:spTree>
    <p:extLst>
      <p:ext uri="{BB962C8B-B14F-4D97-AF65-F5344CB8AC3E}">
        <p14:creationId xmlns:p14="http://schemas.microsoft.com/office/powerpoint/2010/main" val="20000843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https://shinsec.pl/test-penetracyjny/ &lt;- dobre </a:t>
            </a:r>
            <a:r>
              <a:rPr lang="pl-PL" dirty="0" err="1"/>
              <a:t>zrodlo</a:t>
            </a:r>
            <a:endParaRPr lang="pl-PL" dirty="0"/>
          </a:p>
          <a:p>
            <a:pPr rtl="0"/>
            <a:endParaRPr lang="pl-PL" dirty="0"/>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12</a:t>
            </a:fld>
            <a:endParaRPr lang="pl-PL"/>
          </a:p>
        </p:txBody>
      </p:sp>
    </p:spTree>
    <p:extLst>
      <p:ext uri="{BB962C8B-B14F-4D97-AF65-F5344CB8AC3E}">
        <p14:creationId xmlns:p14="http://schemas.microsoft.com/office/powerpoint/2010/main" val="19868070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Spróbuj powiedzieć cos o KSC, tak w </a:t>
            </a:r>
            <a:r>
              <a:rPr lang="pl-PL" dirty="0" err="1"/>
              <a:t>skrocie</a:t>
            </a:r>
            <a:endParaRPr lang="pl-PL" dirty="0"/>
          </a:p>
          <a:p>
            <a:pPr rtl="0"/>
            <a:endParaRPr lang="pl-PL" dirty="0"/>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13</a:t>
            </a:fld>
            <a:endParaRPr lang="pl-PL"/>
          </a:p>
        </p:txBody>
      </p:sp>
    </p:spTree>
    <p:extLst>
      <p:ext uri="{BB962C8B-B14F-4D97-AF65-F5344CB8AC3E}">
        <p14:creationId xmlns:p14="http://schemas.microsoft.com/office/powerpoint/2010/main" val="1900927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rtl="0"/>
            <a:endParaRPr lang="pl-PL"/>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14</a:t>
            </a:fld>
            <a:endParaRPr lang="pl-PL"/>
          </a:p>
        </p:txBody>
      </p:sp>
    </p:spTree>
    <p:extLst>
      <p:ext uri="{BB962C8B-B14F-4D97-AF65-F5344CB8AC3E}">
        <p14:creationId xmlns:p14="http://schemas.microsoft.com/office/powerpoint/2010/main" val="21132693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rtl="0"/>
            <a:endParaRPr lang="pl-PL" dirty="0"/>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15</a:t>
            </a:fld>
            <a:endParaRPr lang="pl-PL"/>
          </a:p>
        </p:txBody>
      </p:sp>
    </p:spTree>
    <p:extLst>
      <p:ext uri="{BB962C8B-B14F-4D97-AF65-F5344CB8AC3E}">
        <p14:creationId xmlns:p14="http://schemas.microsoft.com/office/powerpoint/2010/main" val="6024956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rtl="0"/>
            <a:endParaRPr lang="pl-PL" dirty="0"/>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16</a:t>
            </a:fld>
            <a:endParaRPr lang="pl-PL"/>
          </a:p>
        </p:txBody>
      </p:sp>
    </p:spTree>
    <p:extLst>
      <p:ext uri="{BB962C8B-B14F-4D97-AF65-F5344CB8AC3E}">
        <p14:creationId xmlns:p14="http://schemas.microsoft.com/office/powerpoint/2010/main" val="17722798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rtl="0"/>
            <a:endParaRPr lang="pl-PL" noProof="1"/>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noProof="1" smtClean="0"/>
              <a:t>17</a:t>
            </a:fld>
            <a:endParaRPr lang="pl-PL" noProof="1"/>
          </a:p>
        </p:txBody>
      </p:sp>
    </p:spTree>
    <p:extLst>
      <p:ext uri="{BB962C8B-B14F-4D97-AF65-F5344CB8AC3E}">
        <p14:creationId xmlns:p14="http://schemas.microsoft.com/office/powerpoint/2010/main" val="2009579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rtl="0"/>
            <a:endParaRPr lang="pl-PL"/>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2</a:t>
            </a:fld>
            <a:endParaRPr lang="pl-PL"/>
          </a:p>
        </p:txBody>
      </p:sp>
    </p:spTree>
    <p:extLst>
      <p:ext uri="{BB962C8B-B14F-4D97-AF65-F5344CB8AC3E}">
        <p14:creationId xmlns:p14="http://schemas.microsoft.com/office/powerpoint/2010/main" val="2216761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rtl="0"/>
            <a:endParaRPr lang="pl-PL"/>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3</a:t>
            </a:fld>
            <a:endParaRPr lang="pl-PL"/>
          </a:p>
        </p:txBody>
      </p:sp>
    </p:spTree>
    <p:extLst>
      <p:ext uri="{BB962C8B-B14F-4D97-AF65-F5344CB8AC3E}">
        <p14:creationId xmlns:p14="http://schemas.microsoft.com/office/powerpoint/2010/main" val="336404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rtl="0"/>
            <a:endParaRPr lang="pl-PL"/>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4</a:t>
            </a:fld>
            <a:endParaRPr lang="pl-PL"/>
          </a:p>
        </p:txBody>
      </p:sp>
    </p:spTree>
    <p:extLst>
      <p:ext uri="{BB962C8B-B14F-4D97-AF65-F5344CB8AC3E}">
        <p14:creationId xmlns:p14="http://schemas.microsoft.com/office/powerpoint/2010/main" val="5190466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rtl="0"/>
            <a:endParaRPr lang="pl-PL"/>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5</a:t>
            </a:fld>
            <a:endParaRPr lang="pl-PL"/>
          </a:p>
        </p:txBody>
      </p:sp>
    </p:spTree>
    <p:extLst>
      <p:ext uri="{BB962C8B-B14F-4D97-AF65-F5344CB8AC3E}">
        <p14:creationId xmlns:p14="http://schemas.microsoft.com/office/powerpoint/2010/main" val="30867889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rtl="0"/>
            <a:endParaRPr lang="pl-PL"/>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6</a:t>
            </a:fld>
            <a:endParaRPr lang="pl-PL"/>
          </a:p>
        </p:txBody>
      </p:sp>
    </p:spTree>
    <p:extLst>
      <p:ext uri="{BB962C8B-B14F-4D97-AF65-F5344CB8AC3E}">
        <p14:creationId xmlns:p14="http://schemas.microsoft.com/office/powerpoint/2010/main" val="3862667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rtl="0"/>
            <a:endParaRPr lang="pl-PL"/>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7</a:t>
            </a:fld>
            <a:endParaRPr lang="pl-PL"/>
          </a:p>
        </p:txBody>
      </p:sp>
    </p:spTree>
    <p:extLst>
      <p:ext uri="{BB962C8B-B14F-4D97-AF65-F5344CB8AC3E}">
        <p14:creationId xmlns:p14="http://schemas.microsoft.com/office/powerpoint/2010/main" val="14604945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dirty="0"/>
              <a:t>Należy opisać czym jest każdy podpunkt</a:t>
            </a:r>
            <a:br>
              <a:rPr lang="pl-PL" dirty="0"/>
            </a:br>
            <a:r>
              <a:rPr lang="pl-PL" dirty="0"/>
              <a:t>powiedzieć o </a:t>
            </a:r>
            <a:r>
              <a:rPr lang="pl-PL" dirty="0" err="1"/>
              <a:t>pid</a:t>
            </a:r>
            <a:r>
              <a:rPr lang="pl-PL" dirty="0"/>
              <a:t> (</a:t>
            </a:r>
            <a:r>
              <a:rPr lang="pl-PL" dirty="0" err="1"/>
              <a:t>cia</a:t>
            </a:r>
            <a:r>
              <a:rPr lang="pl-PL" dirty="0"/>
              <a:t>)</a:t>
            </a:r>
          </a:p>
          <a:p>
            <a:pPr rtl="0"/>
            <a:endParaRPr lang="pl-PL" dirty="0"/>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8</a:t>
            </a:fld>
            <a:endParaRPr lang="pl-PL"/>
          </a:p>
        </p:txBody>
      </p:sp>
    </p:spTree>
    <p:extLst>
      <p:ext uri="{BB962C8B-B14F-4D97-AF65-F5344CB8AC3E}">
        <p14:creationId xmlns:p14="http://schemas.microsoft.com/office/powerpoint/2010/main" val="11620664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p>
            <a:r>
              <a:rPr lang="pl-PL" dirty="0"/>
              <a:t>Hackerowi wystarcza jedna podatność a my chcemy więcej!</a:t>
            </a:r>
          </a:p>
          <a:p>
            <a:r>
              <a:rPr lang="pl-PL" dirty="0"/>
              <a:t>Warto powiedzieć czym jest red team w nawiązaniu do </a:t>
            </a:r>
            <a:r>
              <a:rPr lang="pl-PL" dirty="0" err="1"/>
              <a:t>pentestow</a:t>
            </a:r>
            <a:r>
              <a:rPr lang="pl-PL" dirty="0"/>
              <a:t> i kim </a:t>
            </a:r>
            <a:r>
              <a:rPr lang="pl-PL" dirty="0" err="1"/>
              <a:t>sa</a:t>
            </a:r>
            <a:r>
              <a:rPr lang="pl-PL" dirty="0"/>
              <a:t> etyczni hackerzy</a:t>
            </a:r>
          </a:p>
          <a:p>
            <a:pPr rtl="0"/>
            <a:r>
              <a:rPr lang="pl-PL" dirty="0"/>
              <a:t>Audytor vs </a:t>
            </a:r>
            <a:r>
              <a:rPr lang="pl-PL" dirty="0" err="1"/>
              <a:t>Pentester</a:t>
            </a:r>
            <a:endParaRPr lang="pl-PL" dirty="0"/>
          </a:p>
        </p:txBody>
      </p:sp>
      <p:sp>
        <p:nvSpPr>
          <p:cNvPr id="4" name="Numer slajdu — symbol zastępczy 3"/>
          <p:cNvSpPr>
            <a:spLocks noGrp="1"/>
          </p:cNvSpPr>
          <p:nvPr>
            <p:ph type="sldNum" sz="quarter" idx="5"/>
          </p:nvPr>
        </p:nvSpPr>
        <p:spPr/>
        <p:txBody>
          <a:bodyPr rtlCol="0"/>
          <a:lstStyle/>
          <a:p>
            <a:pPr rtl="0"/>
            <a:fld id="{69BB1A04-13E8-48CD-97F9-AC2568E1A8D4}" type="slidenum">
              <a:rPr lang="pl-PL" smtClean="0"/>
              <a:t>9</a:t>
            </a:fld>
            <a:endParaRPr lang="pl-PL"/>
          </a:p>
        </p:txBody>
      </p:sp>
    </p:spTree>
    <p:extLst>
      <p:ext uri="{BB962C8B-B14F-4D97-AF65-F5344CB8AC3E}">
        <p14:creationId xmlns:p14="http://schemas.microsoft.com/office/powerpoint/2010/main" val="33922771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pic>
        <p:nvPicPr>
          <p:cNvPr id="66" name="Obraz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upa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ytuł 1"/>
          <p:cNvSpPr>
            <a:spLocks noGrp="1"/>
          </p:cNvSpPr>
          <p:nvPr>
            <p:ph type="ctrTitle" hasCustomPrompt="1"/>
          </p:nvPr>
        </p:nvSpPr>
        <p:spPr>
          <a:xfrm>
            <a:off x="1876424" y="1122363"/>
            <a:ext cx="8791575" cy="2387600"/>
          </a:xfrm>
        </p:spPr>
        <p:txBody>
          <a:bodyPr rtlCol="0" anchor="b">
            <a:normAutofit/>
          </a:bodyPr>
          <a:lstStyle>
            <a:lvl1pPr algn="l">
              <a:defRPr sz="4800"/>
            </a:lvl1pPr>
          </a:lstStyle>
          <a:p>
            <a:pPr rtl="0"/>
            <a:r>
              <a:rPr lang="pl-PL" noProof="0"/>
              <a:t>Kliknij, aby edytować styl wzorca tytułu</a:t>
            </a:r>
          </a:p>
        </p:txBody>
      </p:sp>
      <p:sp>
        <p:nvSpPr>
          <p:cNvPr id="3" name="Podtytuł 2"/>
          <p:cNvSpPr>
            <a:spLocks noGrp="1"/>
          </p:cNvSpPr>
          <p:nvPr>
            <p:ph type="subTitle" idx="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pl-PL" noProof="0"/>
              <a:t>Kliknij, aby edytować styl wzorca podtytułu</a:t>
            </a:r>
          </a:p>
        </p:txBody>
      </p:sp>
      <p:sp>
        <p:nvSpPr>
          <p:cNvPr id="4" name="Data — symbol zastępczy 3"/>
          <p:cNvSpPr>
            <a:spLocks noGrp="1"/>
          </p:cNvSpPr>
          <p:nvPr>
            <p:ph type="dt" sz="half" idx="10"/>
          </p:nvPr>
        </p:nvSpPr>
        <p:spPr>
          <a:xfrm>
            <a:off x="7077511" y="5410201"/>
            <a:ext cx="2743200" cy="365125"/>
          </a:xfrm>
        </p:spPr>
        <p:txBody>
          <a:bodyPr rtlCol="0"/>
          <a:lstStyle/>
          <a:p>
            <a:pPr rtl="0"/>
            <a:fld id="{8235E1F7-5514-47B3-B892-D71C077D5443}" type="datetime1">
              <a:rPr lang="pl-PL" noProof="0" smtClean="0"/>
              <a:t>02.11.2022</a:t>
            </a:fld>
            <a:endParaRPr lang="pl-PL" noProof="0"/>
          </a:p>
        </p:txBody>
      </p:sp>
      <p:sp>
        <p:nvSpPr>
          <p:cNvPr id="5" name="Stopka — symbol zastępczy 4"/>
          <p:cNvSpPr>
            <a:spLocks noGrp="1"/>
          </p:cNvSpPr>
          <p:nvPr>
            <p:ph type="ftr" sz="quarter" idx="11"/>
          </p:nvPr>
        </p:nvSpPr>
        <p:spPr>
          <a:xfrm>
            <a:off x="1876424" y="5410201"/>
            <a:ext cx="5124886" cy="365125"/>
          </a:xfrm>
        </p:spPr>
        <p:txBody>
          <a:bodyPr rtlCol="0"/>
          <a:lstStyle/>
          <a:p>
            <a:pPr rtl="0"/>
            <a:endParaRPr lang="pl-PL" noProof="0"/>
          </a:p>
        </p:txBody>
      </p:sp>
      <p:sp>
        <p:nvSpPr>
          <p:cNvPr id="6" name="Numer slajdu — symbol zastępczy 5"/>
          <p:cNvSpPr>
            <a:spLocks noGrp="1"/>
          </p:cNvSpPr>
          <p:nvPr>
            <p:ph type="sldNum" sz="quarter" idx="12"/>
          </p:nvPr>
        </p:nvSpPr>
        <p:spPr>
          <a:xfrm>
            <a:off x="9896911" y="5410199"/>
            <a:ext cx="771089" cy="365125"/>
          </a:xfrm>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3658416978"/>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zny obraz z podpisem">
    <p:spTree>
      <p:nvGrpSpPr>
        <p:cNvPr id="1" name=""/>
        <p:cNvGrpSpPr/>
        <p:nvPr/>
      </p:nvGrpSpPr>
      <p:grpSpPr>
        <a:xfrm>
          <a:off x="0" y="0"/>
          <a:ext cx="0" cy="0"/>
          <a:chOff x="0" y="0"/>
          <a:chExt cx="0" cy="0"/>
        </a:xfrm>
      </p:grpSpPr>
      <p:sp>
        <p:nvSpPr>
          <p:cNvPr id="2" name="Tytuł 1"/>
          <p:cNvSpPr>
            <a:spLocks noGrp="1"/>
          </p:cNvSpPr>
          <p:nvPr>
            <p:ph type="title" hasCustomPrompt="1"/>
          </p:nvPr>
        </p:nvSpPr>
        <p:spPr>
          <a:xfrm>
            <a:off x="1141410" y="4304664"/>
            <a:ext cx="9912355" cy="819355"/>
          </a:xfrm>
        </p:spPr>
        <p:txBody>
          <a:bodyPr rtlCol="0" anchor="b">
            <a:normAutofit/>
          </a:bodyPr>
          <a:lstStyle>
            <a:lvl1pPr>
              <a:defRPr sz="3200"/>
            </a:lvl1pPr>
          </a:lstStyle>
          <a:p>
            <a:pPr rtl="0"/>
            <a:r>
              <a:rPr lang="pl-PL" noProof="0"/>
              <a:t>Kliknij, aby edytować styl wzorca tytułu</a:t>
            </a:r>
          </a:p>
        </p:txBody>
      </p:sp>
      <p:sp>
        <p:nvSpPr>
          <p:cNvPr id="3" name="Obraz — symbol zastępczy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pl-PL" noProof="0"/>
              <a:t>Kliknij ikonę, aby dodać obraz</a:t>
            </a:r>
          </a:p>
        </p:txBody>
      </p:sp>
      <p:sp>
        <p:nvSpPr>
          <p:cNvPr id="4" name="Tekst — symbol zastępczy 3"/>
          <p:cNvSpPr>
            <a:spLocks noGrp="1"/>
          </p:cNvSpPr>
          <p:nvPr>
            <p:ph type="body" sz="half" idx="2" hasCustomPrompt="1"/>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l-PL" noProof="0"/>
              <a:t>Kliknij, aby edytować style wzorców tekstu</a:t>
            </a:r>
          </a:p>
        </p:txBody>
      </p:sp>
      <p:sp>
        <p:nvSpPr>
          <p:cNvPr id="5" name="Data — symbol zastępczy 4"/>
          <p:cNvSpPr>
            <a:spLocks noGrp="1"/>
          </p:cNvSpPr>
          <p:nvPr>
            <p:ph type="dt" sz="half" idx="10"/>
          </p:nvPr>
        </p:nvSpPr>
        <p:spPr/>
        <p:txBody>
          <a:bodyPr rtlCol="0"/>
          <a:lstStyle/>
          <a:p>
            <a:pPr rtl="0"/>
            <a:fld id="{3BED0897-2EB5-4B81-9B8E-D7117462AB7E}" type="datetime1">
              <a:rPr lang="pl-PL" noProof="0" smtClean="0"/>
              <a:t>02.11.2022</a:t>
            </a:fld>
            <a:endParaRPr lang="pl-PL" noProof="0"/>
          </a:p>
        </p:txBody>
      </p:sp>
      <p:sp>
        <p:nvSpPr>
          <p:cNvPr id="6" name="Stopka — symbol zastępczy 5"/>
          <p:cNvSpPr>
            <a:spLocks noGrp="1"/>
          </p:cNvSpPr>
          <p:nvPr>
            <p:ph type="ftr" sz="quarter" idx="11"/>
          </p:nvPr>
        </p:nvSpPr>
        <p:spPr/>
        <p:txBody>
          <a:bodyPr rtlCol="0"/>
          <a:lstStyle/>
          <a:p>
            <a:pPr rtl="0"/>
            <a:endParaRPr lang="pl-PL" noProof="0"/>
          </a:p>
        </p:txBody>
      </p:sp>
      <p:sp>
        <p:nvSpPr>
          <p:cNvPr id="7" name="Numer slajdu — symbol zastępczy 6"/>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1129196833"/>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ytuł i podpis">
    <p:spTree>
      <p:nvGrpSpPr>
        <p:cNvPr id="1" name=""/>
        <p:cNvGrpSpPr/>
        <p:nvPr/>
      </p:nvGrpSpPr>
      <p:grpSpPr>
        <a:xfrm>
          <a:off x="0" y="0"/>
          <a:ext cx="0" cy="0"/>
          <a:chOff x="0" y="0"/>
          <a:chExt cx="0" cy="0"/>
        </a:xfrm>
      </p:grpSpPr>
      <p:sp>
        <p:nvSpPr>
          <p:cNvPr id="2" name="Tytuł 1"/>
          <p:cNvSpPr>
            <a:spLocks noGrp="1"/>
          </p:cNvSpPr>
          <p:nvPr>
            <p:ph type="title" hasCustomPrompt="1"/>
          </p:nvPr>
        </p:nvSpPr>
        <p:spPr>
          <a:xfrm>
            <a:off x="1141456" y="609600"/>
            <a:ext cx="9905955" cy="3429000"/>
          </a:xfrm>
        </p:spPr>
        <p:txBody>
          <a:bodyPr rtlCol="0" anchor="ctr">
            <a:normAutofit/>
          </a:bodyPr>
          <a:lstStyle>
            <a:lvl1pPr>
              <a:defRPr sz="3600"/>
            </a:lvl1pPr>
          </a:lstStyle>
          <a:p>
            <a:pPr rtl="0"/>
            <a:r>
              <a:rPr lang="pl-PL" noProof="0"/>
              <a:t>Kliknij, aby edytować styl wzorca tytułu</a:t>
            </a:r>
          </a:p>
        </p:txBody>
      </p:sp>
      <p:sp>
        <p:nvSpPr>
          <p:cNvPr id="4" name="Tekst — symbol zastępczy 3"/>
          <p:cNvSpPr>
            <a:spLocks noGrp="1"/>
          </p:cNvSpPr>
          <p:nvPr>
            <p:ph type="body" sz="half" idx="2" hasCustomPrompt="1"/>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l-PL" noProof="0"/>
              <a:t>Kliknij, aby edytować style wzorców tekstu</a:t>
            </a:r>
          </a:p>
        </p:txBody>
      </p:sp>
      <p:sp>
        <p:nvSpPr>
          <p:cNvPr id="5" name="Data — symbol zastępczy 4"/>
          <p:cNvSpPr>
            <a:spLocks noGrp="1"/>
          </p:cNvSpPr>
          <p:nvPr>
            <p:ph type="dt" sz="half" idx="10"/>
          </p:nvPr>
        </p:nvSpPr>
        <p:spPr/>
        <p:txBody>
          <a:bodyPr rtlCol="0"/>
          <a:lstStyle/>
          <a:p>
            <a:pPr rtl="0"/>
            <a:fld id="{5DAE0A06-A39B-45DC-83C1-AA8549BD34ED}" type="datetime1">
              <a:rPr lang="pl-PL" noProof="0" smtClean="0"/>
              <a:t>02.11.2022</a:t>
            </a:fld>
            <a:endParaRPr lang="pl-PL" noProof="0"/>
          </a:p>
        </p:txBody>
      </p:sp>
      <p:sp>
        <p:nvSpPr>
          <p:cNvPr id="6" name="Stopka — symbol zastępczy 5"/>
          <p:cNvSpPr>
            <a:spLocks noGrp="1"/>
          </p:cNvSpPr>
          <p:nvPr>
            <p:ph type="ftr" sz="quarter" idx="11"/>
          </p:nvPr>
        </p:nvSpPr>
        <p:spPr/>
        <p:txBody>
          <a:bodyPr rtlCol="0"/>
          <a:lstStyle/>
          <a:p>
            <a:pPr rtl="0"/>
            <a:endParaRPr lang="pl-PL" noProof="0"/>
          </a:p>
        </p:txBody>
      </p:sp>
      <p:sp>
        <p:nvSpPr>
          <p:cNvPr id="7" name="Numer slajdu — symbol zastępczy 6"/>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2117256344"/>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ytat z podpisem">
    <p:spTree>
      <p:nvGrpSpPr>
        <p:cNvPr id="1" name=""/>
        <p:cNvGrpSpPr/>
        <p:nvPr/>
      </p:nvGrpSpPr>
      <p:grpSpPr>
        <a:xfrm>
          <a:off x="0" y="0"/>
          <a:ext cx="0" cy="0"/>
          <a:chOff x="0" y="0"/>
          <a:chExt cx="0" cy="0"/>
        </a:xfrm>
      </p:grpSpPr>
      <p:sp>
        <p:nvSpPr>
          <p:cNvPr id="2" name="Tytuł 1"/>
          <p:cNvSpPr>
            <a:spLocks noGrp="1"/>
          </p:cNvSpPr>
          <p:nvPr>
            <p:ph type="title" hasCustomPrompt="1"/>
          </p:nvPr>
        </p:nvSpPr>
        <p:spPr>
          <a:xfrm>
            <a:off x="1446212" y="609599"/>
            <a:ext cx="9302752" cy="2748429"/>
          </a:xfrm>
        </p:spPr>
        <p:txBody>
          <a:bodyPr rtlCol="0" anchor="ctr">
            <a:normAutofit/>
          </a:bodyPr>
          <a:lstStyle>
            <a:lvl1pPr>
              <a:defRPr sz="3600"/>
            </a:lvl1pPr>
          </a:lstStyle>
          <a:p>
            <a:pPr rtl="0"/>
            <a:r>
              <a:rPr lang="pl-PL" noProof="0"/>
              <a:t>Kliknij, aby edytować styl wzorca tytułu</a:t>
            </a:r>
          </a:p>
        </p:txBody>
      </p:sp>
      <p:sp>
        <p:nvSpPr>
          <p:cNvPr id="12" name="Tekst — symbol zastępczy 3"/>
          <p:cNvSpPr>
            <a:spLocks noGrp="1"/>
          </p:cNvSpPr>
          <p:nvPr>
            <p:ph type="body" sz="half" idx="13"/>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l-PL" noProof="0"/>
              <a:t>Kliknij, aby edytować style wzorca tekstu</a:t>
            </a:r>
          </a:p>
        </p:txBody>
      </p:sp>
      <p:sp>
        <p:nvSpPr>
          <p:cNvPr id="4" name="Tekst — symbol zastępczy 3"/>
          <p:cNvSpPr>
            <a:spLocks noGrp="1"/>
          </p:cNvSpPr>
          <p:nvPr>
            <p:ph type="body" sz="half" idx="2" hasCustomPrompt="1"/>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l-PL" noProof="0"/>
              <a:t>Kliknij, aby edytować style wzorców tekstu</a:t>
            </a:r>
          </a:p>
        </p:txBody>
      </p:sp>
      <p:sp>
        <p:nvSpPr>
          <p:cNvPr id="5" name="Data — symbol zastępczy 4"/>
          <p:cNvSpPr>
            <a:spLocks noGrp="1"/>
          </p:cNvSpPr>
          <p:nvPr>
            <p:ph type="dt" sz="half" idx="10"/>
          </p:nvPr>
        </p:nvSpPr>
        <p:spPr/>
        <p:txBody>
          <a:bodyPr rtlCol="0"/>
          <a:lstStyle/>
          <a:p>
            <a:pPr rtl="0"/>
            <a:fld id="{FA770F0F-2AAB-41E1-995C-E3A97178E26B}" type="datetime1">
              <a:rPr lang="pl-PL" noProof="0" smtClean="0"/>
              <a:t>02.11.2022</a:t>
            </a:fld>
            <a:endParaRPr lang="pl-PL" noProof="0"/>
          </a:p>
        </p:txBody>
      </p:sp>
      <p:sp>
        <p:nvSpPr>
          <p:cNvPr id="6" name="Stopka — symbol zastępczy 5"/>
          <p:cNvSpPr>
            <a:spLocks noGrp="1"/>
          </p:cNvSpPr>
          <p:nvPr>
            <p:ph type="ftr" sz="quarter" idx="11"/>
          </p:nvPr>
        </p:nvSpPr>
        <p:spPr/>
        <p:txBody>
          <a:bodyPr rtlCol="0"/>
          <a:lstStyle/>
          <a:p>
            <a:pPr rtl="0"/>
            <a:endParaRPr lang="pl-PL" noProof="0"/>
          </a:p>
        </p:txBody>
      </p:sp>
      <p:sp>
        <p:nvSpPr>
          <p:cNvPr id="7" name="Numer slajdu — symbol zastępczy 6"/>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
        <p:nvSpPr>
          <p:cNvPr id="60" name="Pole tekstowe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l-PL" sz="8000" noProof="0">
                <a:solidFill>
                  <a:schemeClr val="tx1"/>
                </a:solidFill>
                <a:effectLst/>
              </a:rPr>
              <a:t>“</a:t>
            </a:r>
          </a:p>
        </p:txBody>
      </p:sp>
      <p:sp>
        <p:nvSpPr>
          <p:cNvPr id="61" name="Pole tekstowe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l-PL" sz="8000" noProof="0">
                <a:solidFill>
                  <a:schemeClr val="tx1"/>
                </a:solidFill>
                <a:effectLst/>
              </a:rPr>
              <a:t>”</a:t>
            </a:r>
          </a:p>
        </p:txBody>
      </p:sp>
    </p:spTree>
    <p:extLst>
      <p:ext uri="{BB962C8B-B14F-4D97-AF65-F5344CB8AC3E}">
        <p14:creationId xmlns:p14="http://schemas.microsoft.com/office/powerpoint/2010/main" val="2902241029"/>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Karta nazwy">
    <p:spTree>
      <p:nvGrpSpPr>
        <p:cNvPr id="1" name=""/>
        <p:cNvGrpSpPr/>
        <p:nvPr/>
      </p:nvGrpSpPr>
      <p:grpSpPr>
        <a:xfrm>
          <a:off x="0" y="0"/>
          <a:ext cx="0" cy="0"/>
          <a:chOff x="0" y="0"/>
          <a:chExt cx="0" cy="0"/>
        </a:xfrm>
      </p:grpSpPr>
      <p:sp>
        <p:nvSpPr>
          <p:cNvPr id="2" name="Tytuł 1"/>
          <p:cNvSpPr>
            <a:spLocks noGrp="1"/>
          </p:cNvSpPr>
          <p:nvPr>
            <p:ph type="title" hasCustomPrompt="1"/>
          </p:nvPr>
        </p:nvSpPr>
        <p:spPr>
          <a:xfrm>
            <a:off x="1141410" y="2134041"/>
            <a:ext cx="9906001" cy="2511835"/>
          </a:xfrm>
        </p:spPr>
        <p:txBody>
          <a:bodyPr rtlCol="0" anchor="b">
            <a:normAutofit/>
          </a:bodyPr>
          <a:lstStyle>
            <a:lvl1pPr>
              <a:defRPr sz="3600"/>
            </a:lvl1pPr>
          </a:lstStyle>
          <a:p>
            <a:pPr rtl="0"/>
            <a:r>
              <a:rPr lang="pl-PL" noProof="0"/>
              <a:t>Kliknij, aby edytować styl wzorca tytułu</a:t>
            </a:r>
          </a:p>
        </p:txBody>
      </p:sp>
      <p:sp>
        <p:nvSpPr>
          <p:cNvPr id="4" name="Tekst — symbol zastępczy 3"/>
          <p:cNvSpPr>
            <a:spLocks noGrp="1"/>
          </p:cNvSpPr>
          <p:nvPr>
            <p:ph type="body" sz="half" idx="2" hasCustomPrompt="1"/>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l-PL" noProof="0"/>
              <a:t>Kliknij, aby edytować style wzorców tekstu</a:t>
            </a:r>
          </a:p>
        </p:txBody>
      </p:sp>
      <p:sp>
        <p:nvSpPr>
          <p:cNvPr id="5" name="Data — symbol zastępczy 4"/>
          <p:cNvSpPr>
            <a:spLocks noGrp="1"/>
          </p:cNvSpPr>
          <p:nvPr>
            <p:ph type="dt" sz="half" idx="10"/>
          </p:nvPr>
        </p:nvSpPr>
        <p:spPr/>
        <p:txBody>
          <a:bodyPr rtlCol="0"/>
          <a:lstStyle/>
          <a:p>
            <a:pPr rtl="0"/>
            <a:fld id="{069166D4-7E48-4CA9-8748-0E33CD7B5EAA}" type="datetime1">
              <a:rPr lang="pl-PL" noProof="0" smtClean="0"/>
              <a:t>02.11.2022</a:t>
            </a:fld>
            <a:endParaRPr lang="pl-PL" noProof="0"/>
          </a:p>
        </p:txBody>
      </p:sp>
      <p:sp>
        <p:nvSpPr>
          <p:cNvPr id="6" name="Stopka — symbol zastępczy 5"/>
          <p:cNvSpPr>
            <a:spLocks noGrp="1"/>
          </p:cNvSpPr>
          <p:nvPr>
            <p:ph type="ftr" sz="quarter" idx="11"/>
          </p:nvPr>
        </p:nvSpPr>
        <p:spPr/>
        <p:txBody>
          <a:bodyPr rtlCol="0"/>
          <a:lstStyle/>
          <a:p>
            <a:pPr rtl="0"/>
            <a:endParaRPr lang="pl-PL" noProof="0"/>
          </a:p>
        </p:txBody>
      </p:sp>
      <p:sp>
        <p:nvSpPr>
          <p:cNvPr id="7" name="Numer slajdu — symbol zastępczy 6"/>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2747389287"/>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zecia kolumna">
    <p:spTree>
      <p:nvGrpSpPr>
        <p:cNvPr id="1" name=""/>
        <p:cNvGrpSpPr/>
        <p:nvPr/>
      </p:nvGrpSpPr>
      <p:grpSpPr>
        <a:xfrm>
          <a:off x="0" y="0"/>
          <a:ext cx="0" cy="0"/>
          <a:chOff x="0" y="0"/>
          <a:chExt cx="0" cy="0"/>
        </a:xfrm>
      </p:grpSpPr>
      <p:sp>
        <p:nvSpPr>
          <p:cNvPr id="15" name="Tytuł 1"/>
          <p:cNvSpPr>
            <a:spLocks noGrp="1"/>
          </p:cNvSpPr>
          <p:nvPr>
            <p:ph type="title" hasCustomPrompt="1"/>
          </p:nvPr>
        </p:nvSpPr>
        <p:spPr>
          <a:xfrm>
            <a:off x="1141413" y="609600"/>
            <a:ext cx="9905998" cy="1905000"/>
          </a:xfrm>
        </p:spPr>
        <p:txBody>
          <a:bodyPr rtlCol="0"/>
          <a:lstStyle/>
          <a:p>
            <a:pPr rtl="0"/>
            <a:r>
              <a:rPr lang="pl-PL" noProof="0"/>
              <a:t>Kliknij, aby edytować styl wzorca tytułu</a:t>
            </a:r>
          </a:p>
        </p:txBody>
      </p:sp>
      <p:sp>
        <p:nvSpPr>
          <p:cNvPr id="7" name="Tekst — symbol zastępczy 2"/>
          <p:cNvSpPr>
            <a:spLocks noGrp="1"/>
          </p:cNvSpPr>
          <p:nvPr>
            <p:ph type="body" idx="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l-PL" noProof="0"/>
              <a:t>Kliknij, aby edytować style wzorca tekstu</a:t>
            </a:r>
          </a:p>
        </p:txBody>
      </p:sp>
      <p:sp>
        <p:nvSpPr>
          <p:cNvPr id="8" name="Tekst — symbol zastępczy 3"/>
          <p:cNvSpPr>
            <a:spLocks noGrp="1"/>
          </p:cNvSpPr>
          <p:nvPr>
            <p:ph type="body" sz="half" idx="15"/>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l-PL" noProof="0"/>
              <a:t>Kliknij, aby edytować style wzorca tekstu</a:t>
            </a:r>
          </a:p>
        </p:txBody>
      </p:sp>
      <p:sp>
        <p:nvSpPr>
          <p:cNvPr id="9" name="Tekst — symbol zastępczy 4"/>
          <p:cNvSpPr>
            <a:spLocks noGrp="1"/>
          </p:cNvSpPr>
          <p:nvPr>
            <p:ph type="body" sz="quarter" idx="3" hasCustomPrompt="1"/>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l-PL" noProof="0"/>
              <a:t>Kliknij, aby edytować style wzorców tekstu</a:t>
            </a:r>
          </a:p>
        </p:txBody>
      </p:sp>
      <p:sp>
        <p:nvSpPr>
          <p:cNvPr id="10" name="Tekst — symbol zastępczy 3"/>
          <p:cNvSpPr>
            <a:spLocks noGrp="1"/>
          </p:cNvSpPr>
          <p:nvPr>
            <p:ph type="body" sz="half" idx="16" hasCustomPrompt="1"/>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l-PL" noProof="0"/>
              <a:t>Kliknij, aby edytować style wzorców tekstu</a:t>
            </a:r>
          </a:p>
        </p:txBody>
      </p:sp>
      <p:sp>
        <p:nvSpPr>
          <p:cNvPr id="11" name="Tekst — symbol zastępczy 4"/>
          <p:cNvSpPr>
            <a:spLocks noGrp="1"/>
          </p:cNvSpPr>
          <p:nvPr>
            <p:ph type="body" sz="quarter" idx="13" hasCustomPrompt="1"/>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l-PL" noProof="0"/>
              <a:t>Kliknij, aby edytować style wzorców tekstu</a:t>
            </a:r>
          </a:p>
        </p:txBody>
      </p:sp>
      <p:sp>
        <p:nvSpPr>
          <p:cNvPr id="12" name="Tekst — symbol zastępczy 3"/>
          <p:cNvSpPr>
            <a:spLocks noGrp="1"/>
          </p:cNvSpPr>
          <p:nvPr>
            <p:ph type="body" sz="half" idx="17"/>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l-PL" noProof="0"/>
              <a:t>Kliknij, aby edytować style wzorca tekstu</a:t>
            </a:r>
          </a:p>
        </p:txBody>
      </p:sp>
      <p:sp>
        <p:nvSpPr>
          <p:cNvPr id="3" name="Data — symbol zastępczy 2"/>
          <p:cNvSpPr>
            <a:spLocks noGrp="1"/>
          </p:cNvSpPr>
          <p:nvPr>
            <p:ph type="dt" sz="half" idx="10"/>
          </p:nvPr>
        </p:nvSpPr>
        <p:spPr/>
        <p:txBody>
          <a:bodyPr rtlCol="0"/>
          <a:lstStyle/>
          <a:p>
            <a:pPr rtl="0"/>
            <a:fld id="{622E2CB3-EB63-4863-9302-B2144476FBD2}" type="datetime1">
              <a:rPr lang="pl-PL" noProof="0" smtClean="0"/>
              <a:t>02.11.2022</a:t>
            </a:fld>
            <a:endParaRPr lang="pl-PL" noProof="0"/>
          </a:p>
        </p:txBody>
      </p:sp>
      <p:sp>
        <p:nvSpPr>
          <p:cNvPr id="4" name="Stopka — symbol zastępczy 3"/>
          <p:cNvSpPr>
            <a:spLocks noGrp="1"/>
          </p:cNvSpPr>
          <p:nvPr>
            <p:ph type="ftr" sz="quarter" idx="11"/>
          </p:nvPr>
        </p:nvSpPr>
        <p:spPr/>
        <p:txBody>
          <a:bodyPr rtlCol="0"/>
          <a:lstStyle/>
          <a:p>
            <a:pPr rtl="0"/>
            <a:endParaRPr lang="pl-PL" noProof="0"/>
          </a:p>
        </p:txBody>
      </p:sp>
      <p:sp>
        <p:nvSpPr>
          <p:cNvPr id="5" name="Numer slajdu — symbol zastępczy 4"/>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4202244049"/>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kolumna z obrazem">
    <p:spTree>
      <p:nvGrpSpPr>
        <p:cNvPr id="1" name=""/>
        <p:cNvGrpSpPr/>
        <p:nvPr/>
      </p:nvGrpSpPr>
      <p:grpSpPr>
        <a:xfrm>
          <a:off x="0" y="0"/>
          <a:ext cx="0" cy="0"/>
          <a:chOff x="0" y="0"/>
          <a:chExt cx="0" cy="0"/>
        </a:xfrm>
      </p:grpSpPr>
      <p:sp>
        <p:nvSpPr>
          <p:cNvPr id="30" name="Tytuł 1"/>
          <p:cNvSpPr>
            <a:spLocks noGrp="1"/>
          </p:cNvSpPr>
          <p:nvPr>
            <p:ph type="title" hasCustomPrompt="1"/>
          </p:nvPr>
        </p:nvSpPr>
        <p:spPr>
          <a:xfrm>
            <a:off x="1141411" y="609600"/>
            <a:ext cx="9905999" cy="1905000"/>
          </a:xfrm>
        </p:spPr>
        <p:txBody>
          <a:bodyPr rtlCol="0"/>
          <a:lstStyle/>
          <a:p>
            <a:pPr rtl="0"/>
            <a:r>
              <a:rPr lang="pl-PL" noProof="0"/>
              <a:t>Kliknij, aby edytować styl wzorca tytułu</a:t>
            </a:r>
          </a:p>
        </p:txBody>
      </p:sp>
      <p:sp>
        <p:nvSpPr>
          <p:cNvPr id="19" name="Tekst — symbol zastępczy 2"/>
          <p:cNvSpPr>
            <a:spLocks noGrp="1"/>
          </p:cNvSpPr>
          <p:nvPr>
            <p:ph type="body" idx="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l-PL" noProof="0"/>
              <a:t>Kliknij, aby edytować style wzorca tekstu</a:t>
            </a:r>
          </a:p>
        </p:txBody>
      </p:sp>
      <p:sp>
        <p:nvSpPr>
          <p:cNvPr id="20" name="Obraz — symbol zastępczy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l-PL" noProof="0"/>
              <a:t>Kliknij ikonę, aby dodać obraz</a:t>
            </a:r>
          </a:p>
        </p:txBody>
      </p:sp>
      <p:sp>
        <p:nvSpPr>
          <p:cNvPr id="21" name="Tekst — symbol zastępczy 3"/>
          <p:cNvSpPr>
            <a:spLocks noGrp="1"/>
          </p:cNvSpPr>
          <p:nvPr>
            <p:ph type="body" sz="half" idx="18" hasCustomPrompt="1"/>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l-PL" noProof="0"/>
              <a:t>Kliknij, aby edytować style wzorców tekstu</a:t>
            </a:r>
          </a:p>
        </p:txBody>
      </p:sp>
      <p:sp>
        <p:nvSpPr>
          <p:cNvPr id="22" name="Tekst — symbol zastępczy 4"/>
          <p:cNvSpPr>
            <a:spLocks noGrp="1"/>
          </p:cNvSpPr>
          <p:nvPr>
            <p:ph type="body" sz="quarter" idx="3" hasCustomPrompt="1"/>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l-PL" noProof="0"/>
              <a:t>Kliknij, aby edytować style wzorców tekstu</a:t>
            </a:r>
          </a:p>
        </p:txBody>
      </p:sp>
      <p:sp>
        <p:nvSpPr>
          <p:cNvPr id="23" name="Obraz — symbol zastępczy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l-PL" noProof="0"/>
              <a:t>Kliknij ikonę, aby dodać obraz</a:t>
            </a:r>
          </a:p>
        </p:txBody>
      </p:sp>
      <p:sp>
        <p:nvSpPr>
          <p:cNvPr id="24" name="Tekst — symbol zastępczy 3"/>
          <p:cNvSpPr>
            <a:spLocks noGrp="1"/>
          </p:cNvSpPr>
          <p:nvPr>
            <p:ph type="body" sz="half" idx="19"/>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l-PL" noProof="0"/>
              <a:t>Kliknij, aby edytować style wzorca tekstu</a:t>
            </a:r>
          </a:p>
        </p:txBody>
      </p:sp>
      <p:sp>
        <p:nvSpPr>
          <p:cNvPr id="25" name="Tekst — symbol zastępczy 4"/>
          <p:cNvSpPr>
            <a:spLocks noGrp="1"/>
          </p:cNvSpPr>
          <p:nvPr>
            <p:ph type="body" sz="quarter" idx="13" hasCustomPrompt="1"/>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l-PL" noProof="0"/>
              <a:t>Kliknij, aby edytować style wzorców tekstu</a:t>
            </a:r>
          </a:p>
        </p:txBody>
      </p:sp>
      <p:sp>
        <p:nvSpPr>
          <p:cNvPr id="26" name="Obraz — symbol zastępczy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l-PL" noProof="0"/>
              <a:t>Kliknij ikonę, aby dodać obraz</a:t>
            </a:r>
          </a:p>
        </p:txBody>
      </p:sp>
      <p:sp>
        <p:nvSpPr>
          <p:cNvPr id="27" name="Tekst — symbol zastępczy 3"/>
          <p:cNvSpPr>
            <a:spLocks noGrp="1"/>
          </p:cNvSpPr>
          <p:nvPr>
            <p:ph type="body" sz="half" idx="20"/>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l-PL" noProof="0"/>
              <a:t>Kliknij, aby edytować style wzorca tekstu</a:t>
            </a:r>
          </a:p>
        </p:txBody>
      </p:sp>
      <p:sp>
        <p:nvSpPr>
          <p:cNvPr id="3" name="Data — symbol zastępczy 2"/>
          <p:cNvSpPr>
            <a:spLocks noGrp="1"/>
          </p:cNvSpPr>
          <p:nvPr>
            <p:ph type="dt" sz="half" idx="10"/>
          </p:nvPr>
        </p:nvSpPr>
        <p:spPr/>
        <p:txBody>
          <a:bodyPr rtlCol="0"/>
          <a:lstStyle/>
          <a:p>
            <a:pPr rtl="0"/>
            <a:fld id="{1CE29F5E-4C85-43E9-8DCE-B03F2651826F}" type="datetime1">
              <a:rPr lang="pl-PL" noProof="0" smtClean="0"/>
              <a:t>02.11.2022</a:t>
            </a:fld>
            <a:endParaRPr lang="pl-PL" noProof="0"/>
          </a:p>
        </p:txBody>
      </p:sp>
      <p:sp>
        <p:nvSpPr>
          <p:cNvPr id="4" name="Stopka — symbol zastępczy 3"/>
          <p:cNvSpPr>
            <a:spLocks noGrp="1"/>
          </p:cNvSpPr>
          <p:nvPr>
            <p:ph type="ftr" sz="quarter" idx="11"/>
          </p:nvPr>
        </p:nvSpPr>
        <p:spPr/>
        <p:txBody>
          <a:bodyPr rtlCol="0"/>
          <a:lstStyle/>
          <a:p>
            <a:pPr rtl="0"/>
            <a:endParaRPr lang="pl-PL" noProof="0"/>
          </a:p>
        </p:txBody>
      </p:sp>
      <p:sp>
        <p:nvSpPr>
          <p:cNvPr id="5" name="Numer slajdu — symbol zastępczy 4"/>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2014544518"/>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hasCustomPrompt="1"/>
          </p:nvPr>
        </p:nvSpPr>
        <p:spPr/>
        <p:txBody>
          <a:bodyPr rtlCol="0"/>
          <a:lstStyle/>
          <a:p>
            <a:pPr rtl="0"/>
            <a:r>
              <a:rPr lang="pl-PL" noProof="0"/>
              <a:t>Kliknij, aby edytować styl wzorca tytułu</a:t>
            </a:r>
          </a:p>
        </p:txBody>
      </p:sp>
      <p:sp>
        <p:nvSpPr>
          <p:cNvPr id="3" name="Tekst pionowy — symbol zastępczy 2"/>
          <p:cNvSpPr>
            <a:spLocks noGrp="1"/>
          </p:cNvSpPr>
          <p:nvPr>
            <p:ph type="body" orient="vert" idx="1" hasCustomPrompt="1"/>
          </p:nvPr>
        </p:nvSpPr>
        <p:spPr/>
        <p:txBody>
          <a:bodyPr vert="eaVert" rtlCol="0" anchor="t"/>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4" name="Data — symbol zastępczy 3"/>
          <p:cNvSpPr>
            <a:spLocks noGrp="1"/>
          </p:cNvSpPr>
          <p:nvPr>
            <p:ph type="dt" sz="half" idx="10"/>
          </p:nvPr>
        </p:nvSpPr>
        <p:spPr/>
        <p:txBody>
          <a:bodyPr rtlCol="0"/>
          <a:lstStyle/>
          <a:p>
            <a:pPr rtl="0"/>
            <a:fld id="{0DDC8BF0-11BA-4AB6-ABAA-386D8B77D46C}" type="datetime1">
              <a:rPr lang="pl-PL" noProof="0" smtClean="0"/>
              <a:t>02.11.2022</a:t>
            </a:fld>
            <a:endParaRPr lang="pl-PL" noProof="0"/>
          </a:p>
        </p:txBody>
      </p:sp>
      <p:sp>
        <p:nvSpPr>
          <p:cNvPr id="5" name="Stopka — symbol zastępczy 4"/>
          <p:cNvSpPr>
            <a:spLocks noGrp="1"/>
          </p:cNvSpPr>
          <p:nvPr>
            <p:ph type="ftr" sz="quarter" idx="11"/>
          </p:nvPr>
        </p:nvSpPr>
        <p:spPr/>
        <p:txBody>
          <a:bodyPr rtlCol="0"/>
          <a:lstStyle/>
          <a:p>
            <a:pPr rtl="0"/>
            <a:endParaRPr lang="pl-PL" noProof="0"/>
          </a:p>
        </p:txBody>
      </p:sp>
      <p:sp>
        <p:nvSpPr>
          <p:cNvPr id="6" name="Numer slajdu — symbol zastępczy 5"/>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1590616604"/>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hasCustomPrompt="1"/>
          </p:nvPr>
        </p:nvSpPr>
        <p:spPr>
          <a:xfrm>
            <a:off x="9042400" y="609599"/>
            <a:ext cx="2005011" cy="5181601"/>
          </a:xfrm>
        </p:spPr>
        <p:txBody>
          <a:bodyPr vert="eaVert" rtlCol="0"/>
          <a:lstStyle/>
          <a:p>
            <a:pPr rtl="0"/>
            <a:r>
              <a:rPr lang="pl-PL" noProof="0"/>
              <a:t>Kliknij, aby edytować styl wzorca tytułu</a:t>
            </a:r>
          </a:p>
        </p:txBody>
      </p:sp>
      <p:sp>
        <p:nvSpPr>
          <p:cNvPr id="3" name="Tekst pionowy — symbol zastępczy 2"/>
          <p:cNvSpPr>
            <a:spLocks noGrp="1"/>
          </p:cNvSpPr>
          <p:nvPr>
            <p:ph type="body" orient="vert" idx="1" hasCustomPrompt="1"/>
          </p:nvPr>
        </p:nvSpPr>
        <p:spPr>
          <a:xfrm>
            <a:off x="1141410" y="609599"/>
            <a:ext cx="7748590" cy="5181601"/>
          </a:xfrm>
        </p:spPr>
        <p:txBody>
          <a:bodyPr vert="eaVert" rtlCol="0"/>
          <a:lstStyle/>
          <a:p>
            <a:pPr lvl="0" rtl="0"/>
            <a:r>
              <a:rPr lang="pl-PL" noProof="0"/>
              <a:t>Kliknij, aby edytować style wzorców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4" name="Data — symbol zastępczy 3"/>
          <p:cNvSpPr>
            <a:spLocks noGrp="1"/>
          </p:cNvSpPr>
          <p:nvPr>
            <p:ph type="dt" sz="half" idx="10"/>
          </p:nvPr>
        </p:nvSpPr>
        <p:spPr/>
        <p:txBody>
          <a:bodyPr rtlCol="0"/>
          <a:lstStyle/>
          <a:p>
            <a:pPr rtl="0"/>
            <a:fld id="{EF971631-F060-4DF6-9516-5056E797704B}" type="datetime1">
              <a:rPr lang="pl-PL" noProof="0" smtClean="0"/>
              <a:t>02.11.2022</a:t>
            </a:fld>
            <a:endParaRPr lang="pl-PL" noProof="0"/>
          </a:p>
        </p:txBody>
      </p:sp>
      <p:sp>
        <p:nvSpPr>
          <p:cNvPr id="5" name="Stopka — symbol zastępczy 4"/>
          <p:cNvSpPr>
            <a:spLocks noGrp="1"/>
          </p:cNvSpPr>
          <p:nvPr>
            <p:ph type="ftr" sz="quarter" idx="11"/>
          </p:nvPr>
        </p:nvSpPr>
        <p:spPr/>
        <p:txBody>
          <a:bodyPr rtlCol="0"/>
          <a:lstStyle/>
          <a:p>
            <a:pPr rtl="0"/>
            <a:endParaRPr lang="pl-PL" noProof="0"/>
          </a:p>
        </p:txBody>
      </p:sp>
      <p:sp>
        <p:nvSpPr>
          <p:cNvPr id="6" name="Numer slajdu — symbol zastępczy 5"/>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1160474394"/>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hasCustomPrompt="1"/>
          </p:nvPr>
        </p:nvSpPr>
        <p:spPr/>
        <p:txBody>
          <a:bodyPr rtlCol="0"/>
          <a:lstStyle/>
          <a:p>
            <a:pPr rtl="0"/>
            <a:r>
              <a:rPr lang="pl-PL" noProof="0"/>
              <a:t>Kliknij, aby edytować styl wzorca tytułu</a:t>
            </a:r>
          </a:p>
        </p:txBody>
      </p:sp>
      <p:sp>
        <p:nvSpPr>
          <p:cNvPr id="3" name="Zawartość — symbol zastępczy 2"/>
          <p:cNvSpPr>
            <a:spLocks noGrp="1"/>
          </p:cNvSpPr>
          <p:nvPr>
            <p:ph idx="1"/>
          </p:nvPr>
        </p:nvSpPr>
        <p:spPr/>
        <p:txBody>
          <a:bodyPr rtlCol="0"/>
          <a:lstStyle/>
          <a:p>
            <a:pPr lvl="0" rtl="0"/>
            <a:r>
              <a:rPr lang="pl-PL" noProof="0"/>
              <a:t>Kliknij, aby edytować style wzorca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4" name="Data — symbol zastępczy 3"/>
          <p:cNvSpPr>
            <a:spLocks noGrp="1"/>
          </p:cNvSpPr>
          <p:nvPr>
            <p:ph type="dt" sz="half" idx="10"/>
          </p:nvPr>
        </p:nvSpPr>
        <p:spPr/>
        <p:txBody>
          <a:bodyPr rtlCol="0"/>
          <a:lstStyle/>
          <a:p>
            <a:pPr rtl="0"/>
            <a:fld id="{93B96A8F-B06B-46BC-A5CE-6C079583E7C5}" type="datetime1">
              <a:rPr lang="pl-PL" noProof="0" smtClean="0"/>
              <a:t>02.11.2022</a:t>
            </a:fld>
            <a:endParaRPr lang="pl-PL" noProof="0"/>
          </a:p>
        </p:txBody>
      </p:sp>
      <p:sp>
        <p:nvSpPr>
          <p:cNvPr id="5" name="Stopka — symbol zastępczy 4"/>
          <p:cNvSpPr>
            <a:spLocks noGrp="1"/>
          </p:cNvSpPr>
          <p:nvPr>
            <p:ph type="ftr" sz="quarter" idx="11"/>
          </p:nvPr>
        </p:nvSpPr>
        <p:spPr/>
        <p:txBody>
          <a:bodyPr rtlCol="0"/>
          <a:lstStyle/>
          <a:p>
            <a:pPr rtl="0"/>
            <a:endParaRPr lang="pl-PL" noProof="0"/>
          </a:p>
        </p:txBody>
      </p:sp>
      <p:sp>
        <p:nvSpPr>
          <p:cNvPr id="6" name="Numer slajdu — symbol zastępczy 5"/>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1497360697"/>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hasCustomPrompt="1"/>
          </p:nvPr>
        </p:nvSpPr>
        <p:spPr>
          <a:xfrm>
            <a:off x="1141411" y="1419226"/>
            <a:ext cx="9906000" cy="2852737"/>
          </a:xfrm>
        </p:spPr>
        <p:txBody>
          <a:bodyPr rtlCol="0" anchor="b">
            <a:normAutofit/>
          </a:bodyPr>
          <a:lstStyle>
            <a:lvl1pPr>
              <a:defRPr sz="3600"/>
            </a:lvl1pPr>
          </a:lstStyle>
          <a:p>
            <a:pPr rtl="0"/>
            <a:r>
              <a:rPr lang="pl-PL" noProof="0"/>
              <a:t>Kliknij, aby edytować styl wzorca tytułu</a:t>
            </a:r>
          </a:p>
        </p:txBody>
      </p:sp>
      <p:sp>
        <p:nvSpPr>
          <p:cNvPr id="3" name="Tekst — symbol zastępczy 2"/>
          <p:cNvSpPr>
            <a:spLocks noGrp="1"/>
          </p:cNvSpPr>
          <p:nvPr>
            <p:ph type="body" idx="1" hasCustomPrompt="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pl-PL" noProof="0"/>
              <a:t>Kliknij, aby edytować style wzorców tekstu</a:t>
            </a:r>
          </a:p>
        </p:txBody>
      </p:sp>
      <p:sp>
        <p:nvSpPr>
          <p:cNvPr id="4" name="Data — symbol zastępczy 3"/>
          <p:cNvSpPr>
            <a:spLocks noGrp="1"/>
          </p:cNvSpPr>
          <p:nvPr>
            <p:ph type="dt" sz="half" idx="10"/>
          </p:nvPr>
        </p:nvSpPr>
        <p:spPr/>
        <p:txBody>
          <a:bodyPr rtlCol="0"/>
          <a:lstStyle/>
          <a:p>
            <a:pPr rtl="0"/>
            <a:fld id="{F73E96D4-C90B-47E9-B2E5-F7C86607136F}" type="datetime1">
              <a:rPr lang="pl-PL" noProof="0" smtClean="0"/>
              <a:t>02.11.2022</a:t>
            </a:fld>
            <a:endParaRPr lang="pl-PL" noProof="0"/>
          </a:p>
        </p:txBody>
      </p:sp>
      <p:sp>
        <p:nvSpPr>
          <p:cNvPr id="5" name="Stopka — symbol zastępczy 4"/>
          <p:cNvSpPr>
            <a:spLocks noGrp="1"/>
          </p:cNvSpPr>
          <p:nvPr>
            <p:ph type="ftr" sz="quarter" idx="11"/>
          </p:nvPr>
        </p:nvSpPr>
        <p:spPr/>
        <p:txBody>
          <a:bodyPr rtlCol="0"/>
          <a:lstStyle/>
          <a:p>
            <a:pPr rtl="0"/>
            <a:endParaRPr lang="pl-PL" noProof="0"/>
          </a:p>
        </p:txBody>
      </p:sp>
      <p:sp>
        <p:nvSpPr>
          <p:cNvPr id="6" name="Numer slajdu — symbol zastępczy 5"/>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1522801231"/>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hasCustomPrompt="1"/>
          </p:nvPr>
        </p:nvSpPr>
        <p:spPr/>
        <p:txBody>
          <a:bodyPr rtlCol="0"/>
          <a:lstStyle/>
          <a:p>
            <a:pPr rtl="0"/>
            <a:r>
              <a:rPr lang="pl-PL" noProof="0"/>
              <a:t>Kliknij, aby edytować styl wzorca tytułu</a:t>
            </a:r>
          </a:p>
        </p:txBody>
      </p:sp>
      <p:sp>
        <p:nvSpPr>
          <p:cNvPr id="3" name="Zawartość — symbol zastępczy 2"/>
          <p:cNvSpPr>
            <a:spLocks noGrp="1"/>
          </p:cNvSpPr>
          <p:nvPr>
            <p:ph sz="half" idx="1"/>
          </p:nvPr>
        </p:nvSpPr>
        <p:spPr>
          <a:xfrm>
            <a:off x="1141410" y="2249486"/>
            <a:ext cx="4878389" cy="3541714"/>
          </a:xfrm>
        </p:spPr>
        <p:txBody>
          <a:bodyPr rtlCol="0"/>
          <a:lstStyle/>
          <a:p>
            <a:pPr lvl="0" rtl="0"/>
            <a:r>
              <a:rPr lang="pl-PL" noProof="0"/>
              <a:t>Kliknij, aby edytować style wzorca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4" name="Zawartość — symbol zastępczy 3"/>
          <p:cNvSpPr>
            <a:spLocks noGrp="1"/>
          </p:cNvSpPr>
          <p:nvPr>
            <p:ph sz="half" idx="2"/>
          </p:nvPr>
        </p:nvSpPr>
        <p:spPr>
          <a:xfrm>
            <a:off x="6172200" y="2249486"/>
            <a:ext cx="4875211" cy="3541714"/>
          </a:xfrm>
        </p:spPr>
        <p:txBody>
          <a:bodyPr rtlCol="0"/>
          <a:lstStyle/>
          <a:p>
            <a:pPr lvl="0" rtl="0"/>
            <a:r>
              <a:rPr lang="pl-PL" noProof="0"/>
              <a:t>Kliknij, aby edytować style wzorca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5" name="Data — symbol zastępczy 4"/>
          <p:cNvSpPr>
            <a:spLocks noGrp="1"/>
          </p:cNvSpPr>
          <p:nvPr>
            <p:ph type="dt" sz="half" idx="10"/>
          </p:nvPr>
        </p:nvSpPr>
        <p:spPr/>
        <p:txBody>
          <a:bodyPr rtlCol="0"/>
          <a:lstStyle/>
          <a:p>
            <a:pPr rtl="0"/>
            <a:fld id="{9ED4A7C4-BCB4-487B-845A-BD057D77DA95}" type="datetime1">
              <a:rPr lang="pl-PL" noProof="0" smtClean="0"/>
              <a:t>02.11.2022</a:t>
            </a:fld>
            <a:endParaRPr lang="pl-PL" noProof="0"/>
          </a:p>
        </p:txBody>
      </p:sp>
      <p:sp>
        <p:nvSpPr>
          <p:cNvPr id="6" name="Stopka — symbol zastępczy 5"/>
          <p:cNvSpPr>
            <a:spLocks noGrp="1"/>
          </p:cNvSpPr>
          <p:nvPr>
            <p:ph type="ftr" sz="quarter" idx="11"/>
          </p:nvPr>
        </p:nvSpPr>
        <p:spPr/>
        <p:txBody>
          <a:bodyPr rtlCol="0"/>
          <a:lstStyle/>
          <a:p>
            <a:pPr rtl="0"/>
            <a:endParaRPr lang="pl-PL" noProof="0"/>
          </a:p>
        </p:txBody>
      </p:sp>
      <p:sp>
        <p:nvSpPr>
          <p:cNvPr id="7" name="Numer slajdu — symbol zastępczy 6"/>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1214335479"/>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hasCustomPrompt="1"/>
          </p:nvPr>
        </p:nvSpPr>
        <p:spPr>
          <a:xfrm>
            <a:off x="1141411" y="619126"/>
            <a:ext cx="9906000" cy="1477961"/>
          </a:xfrm>
        </p:spPr>
        <p:txBody>
          <a:bodyPr rtlCol="0"/>
          <a:lstStyle/>
          <a:p>
            <a:pPr rtl="0"/>
            <a:r>
              <a:rPr lang="pl-PL" noProof="0"/>
              <a:t>Kliknij, aby edytować styl wzorca tytułu</a:t>
            </a:r>
          </a:p>
        </p:txBody>
      </p:sp>
      <p:sp>
        <p:nvSpPr>
          <p:cNvPr id="3" name="Tekst — symbol zastępczy 2"/>
          <p:cNvSpPr>
            <a:spLocks noGrp="1"/>
          </p:cNvSpPr>
          <p:nvPr>
            <p:ph type="body" idx="1" hasCustomPrompt="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l-PL" noProof="0"/>
              <a:t>Kliknij, aby edytować style wzorców tekstu</a:t>
            </a:r>
          </a:p>
        </p:txBody>
      </p:sp>
      <p:sp>
        <p:nvSpPr>
          <p:cNvPr id="4" name="Zawartość — symbol zastępczy 3"/>
          <p:cNvSpPr>
            <a:spLocks noGrp="1"/>
          </p:cNvSpPr>
          <p:nvPr>
            <p:ph sz="half" idx="2"/>
          </p:nvPr>
        </p:nvSpPr>
        <p:spPr>
          <a:xfrm>
            <a:off x="1141410" y="3073397"/>
            <a:ext cx="4878391" cy="2717801"/>
          </a:xfrm>
        </p:spPr>
        <p:txBody>
          <a:bodyPr rtlCol="0"/>
          <a:lstStyle/>
          <a:p>
            <a:pPr lvl="0" rtl="0"/>
            <a:r>
              <a:rPr lang="pl-PL" noProof="0"/>
              <a:t>Kliknij, aby edytować style wzorca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5" name="Tekst — symbol zastępczy 4"/>
          <p:cNvSpPr>
            <a:spLocks noGrp="1"/>
          </p:cNvSpPr>
          <p:nvPr>
            <p:ph type="body" sz="quarter" idx="3" hasCustomPrompt="1"/>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l-PL" noProof="0"/>
              <a:t>Kliknij, aby edytować style wzorców tekstu</a:t>
            </a:r>
          </a:p>
        </p:txBody>
      </p:sp>
      <p:sp>
        <p:nvSpPr>
          <p:cNvPr id="6" name="Zawartość — symbol zastępczy 5"/>
          <p:cNvSpPr>
            <a:spLocks noGrp="1"/>
          </p:cNvSpPr>
          <p:nvPr>
            <p:ph sz="quarter" idx="4"/>
          </p:nvPr>
        </p:nvSpPr>
        <p:spPr>
          <a:xfrm>
            <a:off x="6172200" y="3073397"/>
            <a:ext cx="4875210" cy="2717801"/>
          </a:xfrm>
        </p:spPr>
        <p:txBody>
          <a:bodyPr rtlCol="0"/>
          <a:lstStyle/>
          <a:p>
            <a:pPr lvl="0" rtl="0"/>
            <a:r>
              <a:rPr lang="pl-PL" noProof="0"/>
              <a:t>Kliknij, aby edytować style wzorca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7" name="Data — symbol zastępczy 6"/>
          <p:cNvSpPr>
            <a:spLocks noGrp="1"/>
          </p:cNvSpPr>
          <p:nvPr>
            <p:ph type="dt" sz="half" idx="10"/>
          </p:nvPr>
        </p:nvSpPr>
        <p:spPr/>
        <p:txBody>
          <a:bodyPr rtlCol="0"/>
          <a:lstStyle/>
          <a:p>
            <a:pPr rtl="0"/>
            <a:fld id="{63440D1E-1552-4B21-A55E-8EFDB74939F7}" type="datetime1">
              <a:rPr lang="pl-PL" noProof="0" smtClean="0"/>
              <a:t>02.11.2022</a:t>
            </a:fld>
            <a:endParaRPr lang="pl-PL" noProof="0"/>
          </a:p>
        </p:txBody>
      </p:sp>
      <p:sp>
        <p:nvSpPr>
          <p:cNvPr id="8" name="Stopka — symbol zastępczy 7"/>
          <p:cNvSpPr>
            <a:spLocks noGrp="1"/>
          </p:cNvSpPr>
          <p:nvPr>
            <p:ph type="ftr" sz="quarter" idx="11"/>
          </p:nvPr>
        </p:nvSpPr>
        <p:spPr/>
        <p:txBody>
          <a:bodyPr rtlCol="0"/>
          <a:lstStyle/>
          <a:p>
            <a:pPr rtl="0"/>
            <a:endParaRPr lang="pl-PL" noProof="0"/>
          </a:p>
        </p:txBody>
      </p:sp>
      <p:sp>
        <p:nvSpPr>
          <p:cNvPr id="9" name="Numer slajdu — symbol zastępczy 8"/>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846593414"/>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hasCustomPrompt="1"/>
          </p:nvPr>
        </p:nvSpPr>
        <p:spPr/>
        <p:txBody>
          <a:bodyPr rtlCol="0"/>
          <a:lstStyle/>
          <a:p>
            <a:pPr rtl="0"/>
            <a:r>
              <a:rPr lang="pl-PL" noProof="0"/>
              <a:t>Kliknij, aby edytować styl wzorca tytułu</a:t>
            </a:r>
          </a:p>
        </p:txBody>
      </p:sp>
      <p:sp>
        <p:nvSpPr>
          <p:cNvPr id="3" name="Data — symbol zastępczy 2"/>
          <p:cNvSpPr>
            <a:spLocks noGrp="1"/>
          </p:cNvSpPr>
          <p:nvPr>
            <p:ph type="dt" sz="half" idx="10"/>
          </p:nvPr>
        </p:nvSpPr>
        <p:spPr/>
        <p:txBody>
          <a:bodyPr rtlCol="0"/>
          <a:lstStyle/>
          <a:p>
            <a:pPr rtl="0"/>
            <a:fld id="{6BF9C3F6-4267-41AF-B94F-271D869EB173}" type="datetime1">
              <a:rPr lang="pl-PL" noProof="0" smtClean="0"/>
              <a:t>02.11.2022</a:t>
            </a:fld>
            <a:endParaRPr lang="pl-PL" noProof="0"/>
          </a:p>
        </p:txBody>
      </p:sp>
      <p:sp>
        <p:nvSpPr>
          <p:cNvPr id="4" name="Stopka — symbol zastępczy 3"/>
          <p:cNvSpPr>
            <a:spLocks noGrp="1"/>
          </p:cNvSpPr>
          <p:nvPr>
            <p:ph type="ftr" sz="quarter" idx="11"/>
          </p:nvPr>
        </p:nvSpPr>
        <p:spPr/>
        <p:txBody>
          <a:bodyPr rtlCol="0"/>
          <a:lstStyle/>
          <a:p>
            <a:pPr rtl="0"/>
            <a:endParaRPr lang="pl-PL" noProof="0"/>
          </a:p>
        </p:txBody>
      </p:sp>
      <p:sp>
        <p:nvSpPr>
          <p:cNvPr id="5" name="Numer slajdu — symbol zastępczy 4"/>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1876122617"/>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Data — symbol zastępczy 1"/>
          <p:cNvSpPr>
            <a:spLocks noGrp="1"/>
          </p:cNvSpPr>
          <p:nvPr>
            <p:ph type="dt" sz="half" idx="10"/>
          </p:nvPr>
        </p:nvSpPr>
        <p:spPr/>
        <p:txBody>
          <a:bodyPr rtlCol="0"/>
          <a:lstStyle/>
          <a:p>
            <a:pPr rtl="0"/>
            <a:fld id="{EBC5F529-80A8-48F6-90C4-5BFB3C457680}" type="datetime1">
              <a:rPr lang="pl-PL" noProof="0" smtClean="0"/>
              <a:t>02.11.2022</a:t>
            </a:fld>
            <a:endParaRPr lang="pl-PL" noProof="0"/>
          </a:p>
        </p:txBody>
      </p:sp>
      <p:sp>
        <p:nvSpPr>
          <p:cNvPr id="3" name="Stopka — symbol zastępczy 2"/>
          <p:cNvSpPr>
            <a:spLocks noGrp="1"/>
          </p:cNvSpPr>
          <p:nvPr>
            <p:ph type="ftr" sz="quarter" idx="11"/>
          </p:nvPr>
        </p:nvSpPr>
        <p:spPr/>
        <p:txBody>
          <a:bodyPr rtlCol="0"/>
          <a:lstStyle/>
          <a:p>
            <a:pPr rtl="0"/>
            <a:endParaRPr lang="pl-PL" noProof="0"/>
          </a:p>
        </p:txBody>
      </p:sp>
      <p:sp>
        <p:nvSpPr>
          <p:cNvPr id="4" name="Numer slajdu — symbol zastępczy 3"/>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1996950287"/>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hasCustomPrompt="1"/>
          </p:nvPr>
        </p:nvSpPr>
        <p:spPr>
          <a:xfrm>
            <a:off x="1146705" y="609601"/>
            <a:ext cx="3856037" cy="1639884"/>
          </a:xfrm>
        </p:spPr>
        <p:txBody>
          <a:bodyPr rtlCol="0" anchor="b"/>
          <a:lstStyle>
            <a:lvl1pPr>
              <a:defRPr sz="3200"/>
            </a:lvl1pPr>
          </a:lstStyle>
          <a:p>
            <a:pPr rtl="0"/>
            <a:r>
              <a:rPr lang="pl-PL" noProof="0"/>
              <a:t>Kliknij, aby edytować styl wzorca tytułu</a:t>
            </a:r>
          </a:p>
        </p:txBody>
      </p:sp>
      <p:sp>
        <p:nvSpPr>
          <p:cNvPr id="3" name="Zawartość — symbol zastępczy 2"/>
          <p:cNvSpPr>
            <a:spLocks noGrp="1"/>
          </p:cNvSpPr>
          <p:nvPr>
            <p:ph idx="1"/>
          </p:nvPr>
        </p:nvSpPr>
        <p:spPr>
          <a:xfrm>
            <a:off x="5156200" y="592666"/>
            <a:ext cx="5891209" cy="5198534"/>
          </a:xfrm>
        </p:spPr>
        <p:txBody>
          <a:bodyPr rtlCol="0" anchor="ctr"/>
          <a:lstStyle/>
          <a:p>
            <a:pPr lvl="0" rtl="0"/>
            <a:r>
              <a:rPr lang="pl-PL" noProof="0"/>
              <a:t>Kliknij, aby edytować style wzorca tekstu</a:t>
            </a:r>
          </a:p>
          <a:p>
            <a:pPr lvl="1" rtl="0"/>
            <a:r>
              <a:rPr lang="pl-PL" noProof="0"/>
              <a:t>Drugi poziom</a:t>
            </a:r>
          </a:p>
          <a:p>
            <a:pPr lvl="2" rtl="0"/>
            <a:r>
              <a:rPr lang="pl-PL" noProof="0"/>
              <a:t>Trzeci poziom</a:t>
            </a:r>
          </a:p>
          <a:p>
            <a:pPr lvl="3" rtl="0"/>
            <a:r>
              <a:rPr lang="pl-PL" noProof="0"/>
              <a:t>Czwarty poziom</a:t>
            </a:r>
          </a:p>
          <a:p>
            <a:pPr lvl="4" rtl="0"/>
            <a:r>
              <a:rPr lang="pl-PL" noProof="0"/>
              <a:t>Piąty poziom</a:t>
            </a:r>
          </a:p>
        </p:txBody>
      </p:sp>
      <p:sp>
        <p:nvSpPr>
          <p:cNvPr id="4" name="Tekst — symbol zastępczy 3"/>
          <p:cNvSpPr>
            <a:spLocks noGrp="1"/>
          </p:cNvSpPr>
          <p:nvPr>
            <p:ph type="body" sz="half" idx="2"/>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l-PL" noProof="0"/>
              <a:t>Kliknij, aby edytować style wzorca tekstu</a:t>
            </a:r>
          </a:p>
        </p:txBody>
      </p:sp>
      <p:sp>
        <p:nvSpPr>
          <p:cNvPr id="5" name="Data — symbol zastępczy 4"/>
          <p:cNvSpPr>
            <a:spLocks noGrp="1"/>
          </p:cNvSpPr>
          <p:nvPr>
            <p:ph type="dt" sz="half" idx="10"/>
          </p:nvPr>
        </p:nvSpPr>
        <p:spPr/>
        <p:txBody>
          <a:bodyPr rtlCol="0"/>
          <a:lstStyle/>
          <a:p>
            <a:pPr rtl="0"/>
            <a:fld id="{0AA8F27F-918C-4356-95CF-AE53BAEECA9C}" type="datetime1">
              <a:rPr lang="pl-PL" noProof="0" smtClean="0"/>
              <a:t>02.11.2022</a:t>
            </a:fld>
            <a:endParaRPr lang="pl-PL" noProof="0"/>
          </a:p>
        </p:txBody>
      </p:sp>
      <p:sp>
        <p:nvSpPr>
          <p:cNvPr id="6" name="Stopka — symbol zastępczy 5"/>
          <p:cNvSpPr>
            <a:spLocks noGrp="1"/>
          </p:cNvSpPr>
          <p:nvPr>
            <p:ph type="ftr" sz="quarter" idx="11"/>
          </p:nvPr>
        </p:nvSpPr>
        <p:spPr/>
        <p:txBody>
          <a:bodyPr rtlCol="0"/>
          <a:lstStyle/>
          <a:p>
            <a:pPr rtl="0"/>
            <a:endParaRPr lang="pl-PL" noProof="0"/>
          </a:p>
        </p:txBody>
      </p:sp>
      <p:sp>
        <p:nvSpPr>
          <p:cNvPr id="7" name="Numer slajdu — symbol zastępczy 6"/>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2061360257"/>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hasCustomPrompt="1"/>
          </p:nvPr>
        </p:nvSpPr>
        <p:spPr>
          <a:xfrm>
            <a:off x="1141413" y="609600"/>
            <a:ext cx="5934508" cy="1639886"/>
          </a:xfrm>
        </p:spPr>
        <p:txBody>
          <a:bodyPr rtlCol="0" anchor="b"/>
          <a:lstStyle>
            <a:lvl1pPr>
              <a:defRPr sz="3200"/>
            </a:lvl1pPr>
          </a:lstStyle>
          <a:p>
            <a:pPr rtl="0"/>
            <a:r>
              <a:rPr lang="pl-PL" noProof="0"/>
              <a:t>Kliknij, aby edytować styl wzorca tytułu</a:t>
            </a:r>
          </a:p>
        </p:txBody>
      </p:sp>
      <p:sp>
        <p:nvSpPr>
          <p:cNvPr id="3" name="Obraz — symbol zastępczy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pl-PL" noProof="0"/>
              <a:t>Kliknij ikonę, aby dodać obraz</a:t>
            </a:r>
          </a:p>
        </p:txBody>
      </p:sp>
      <p:sp>
        <p:nvSpPr>
          <p:cNvPr id="4" name="Tekst — symbol zastępczy 3"/>
          <p:cNvSpPr>
            <a:spLocks noGrp="1"/>
          </p:cNvSpPr>
          <p:nvPr>
            <p:ph type="body" sz="half" idx="2" hasCustomPrompt="1"/>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l-PL" noProof="0"/>
              <a:t>Kliknij, aby edytować style wzorców tekstu</a:t>
            </a:r>
          </a:p>
        </p:txBody>
      </p:sp>
      <p:sp>
        <p:nvSpPr>
          <p:cNvPr id="5" name="Data — symbol zastępczy 4"/>
          <p:cNvSpPr>
            <a:spLocks noGrp="1"/>
          </p:cNvSpPr>
          <p:nvPr>
            <p:ph type="dt" sz="half" idx="10"/>
          </p:nvPr>
        </p:nvSpPr>
        <p:spPr/>
        <p:txBody>
          <a:bodyPr rtlCol="0"/>
          <a:lstStyle/>
          <a:p>
            <a:pPr rtl="0"/>
            <a:fld id="{B2F84AED-B032-4F6C-B9BA-BA5EB079071D}" type="datetime1">
              <a:rPr lang="pl-PL" noProof="0" smtClean="0"/>
              <a:t>02.11.2022</a:t>
            </a:fld>
            <a:endParaRPr lang="pl-PL" noProof="0"/>
          </a:p>
        </p:txBody>
      </p:sp>
      <p:sp>
        <p:nvSpPr>
          <p:cNvPr id="6" name="Stopka — symbol zastępczy 5"/>
          <p:cNvSpPr>
            <a:spLocks noGrp="1"/>
          </p:cNvSpPr>
          <p:nvPr>
            <p:ph type="ftr" sz="quarter" idx="11"/>
          </p:nvPr>
        </p:nvSpPr>
        <p:spPr/>
        <p:txBody>
          <a:bodyPr rtlCol="0"/>
          <a:lstStyle/>
          <a:p>
            <a:pPr rtl="0"/>
            <a:endParaRPr lang="pl-PL" noProof="0"/>
          </a:p>
        </p:txBody>
      </p:sp>
      <p:sp>
        <p:nvSpPr>
          <p:cNvPr id="7" name="Numer slajdu — symbol zastępczy 6"/>
          <p:cNvSpPr>
            <a:spLocks noGrp="1"/>
          </p:cNvSpPr>
          <p:nvPr>
            <p:ph type="sldNum" sz="quarter" idx="12"/>
          </p:nvPr>
        </p:nvSpPr>
        <p:spPr/>
        <p:txBody>
          <a:bodyPr rtlCol="0"/>
          <a:lstStyle/>
          <a:p>
            <a:pPr rtl="0"/>
            <a:fld id="{6D22F896-40B5-4ADD-8801-0D06FADFA095}" type="slidenum">
              <a:rPr lang="pl-PL" noProof="0" smtClean="0"/>
              <a:t>‹#›</a:t>
            </a:fld>
            <a:endParaRPr lang="pl-PL" noProof="0"/>
          </a:p>
        </p:txBody>
      </p:sp>
    </p:spTree>
    <p:extLst>
      <p:ext uri="{BB962C8B-B14F-4D97-AF65-F5344CB8AC3E}">
        <p14:creationId xmlns:p14="http://schemas.microsoft.com/office/powerpoint/2010/main" val="1109866351"/>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Obraz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upa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upa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upa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ytuł — symbol zastępczy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pl-PL" noProof="0"/>
          </a:p>
        </p:txBody>
      </p:sp>
      <p:sp>
        <p:nvSpPr>
          <p:cNvPr id="3" name="Tekst — symbol zastępczy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pl-PL" noProof="0" dirty="0"/>
              <a:t>Kliknij, aby edytować style wzorca tekstu</a:t>
            </a:r>
          </a:p>
          <a:p>
            <a:pPr lvl="1" rtl="0"/>
            <a:r>
              <a:rPr lang="pl-PL" noProof="0" dirty="0"/>
              <a:t>Drugi poziom</a:t>
            </a:r>
          </a:p>
          <a:p>
            <a:pPr lvl="2" rtl="0"/>
            <a:r>
              <a:rPr lang="pl-PL" noProof="0" dirty="0"/>
              <a:t>Trzeci poziom</a:t>
            </a:r>
          </a:p>
          <a:p>
            <a:pPr lvl="3" rtl="0"/>
            <a:r>
              <a:rPr lang="pl-PL" noProof="0" dirty="0"/>
              <a:t>Czwarty poziom</a:t>
            </a:r>
          </a:p>
          <a:p>
            <a:pPr lvl="4" rtl="0"/>
            <a:r>
              <a:rPr lang="pl-PL" noProof="0" dirty="0"/>
              <a:t>Piąty poziom</a:t>
            </a:r>
          </a:p>
        </p:txBody>
      </p:sp>
      <p:sp>
        <p:nvSpPr>
          <p:cNvPr id="4" name="Data — symbol zastępczy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EF1514C4-3D85-4DC2-BE67-C585F335BC59}" type="datetime1">
              <a:rPr lang="pl-PL" noProof="0" smtClean="0"/>
              <a:t>02.11.2022</a:t>
            </a:fld>
            <a:endParaRPr lang="pl-PL" noProof="0" dirty="0"/>
          </a:p>
        </p:txBody>
      </p:sp>
      <p:sp>
        <p:nvSpPr>
          <p:cNvPr id="5" name="Stopka — symbol zastępczy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pl-PL" noProof="0"/>
          </a:p>
        </p:txBody>
      </p:sp>
      <p:sp>
        <p:nvSpPr>
          <p:cNvPr id="6" name="Numer slajdu — symbol zastępczy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pl-PL" noProof="0" smtClean="0"/>
              <a:pPr/>
              <a:t>‹#›</a:t>
            </a:fld>
            <a:endParaRPr lang="pl-PL" noProof="0"/>
          </a:p>
        </p:txBody>
      </p:sp>
    </p:spTree>
    <p:extLst>
      <p:ext uri="{BB962C8B-B14F-4D97-AF65-F5344CB8AC3E}">
        <p14:creationId xmlns:p14="http://schemas.microsoft.com/office/powerpoint/2010/main" val="3191852219"/>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8" Type="http://schemas.openxmlformats.org/officeDocument/2006/relationships/hyperlink" Target="https://www.linkedin.com/feed/update/urn:li:activity:6985182900174389248" TargetMode="External"/><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www.facebook.com/groups/976057843243320"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www.facebook.com/WhiteHatsPWr" TargetMode="External"/><Relationship Id="rId5" Type="http://schemas.openxmlformats.org/officeDocument/2006/relationships/hyperlink" Target="https://discord.gg/zXPmp2vK" TargetMode="External"/><Relationship Id="rId4" Type="http://schemas.openxmlformats.org/officeDocument/2006/relationships/hyperlink" Target="https://whitehats.pwr.edu.pl/"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upa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Prostokąt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a:p>
          </p:txBody>
        </p:sp>
        <p:pic>
          <p:nvPicPr>
            <p:cNvPr id="12" name="Obraz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5" name="Obraz 4" descr="Powierzchnia czerwonej tekstury cyfrowej">
            <a:extLst>
              <a:ext uri="{FF2B5EF4-FFF2-40B4-BE49-F238E27FC236}">
                <a16:creationId xmlns:a16="http://schemas.microsoft.com/office/drawing/2014/main" id="{AC06F95D-BA5D-4DEE-93EF-3FE3173D13FF}"/>
              </a:ext>
            </a:extLst>
          </p:cNvPr>
          <p:cNvPicPr>
            <a:picLocks noGrp="1" noRot="1" noChangeAspect="1" noMove="1" noResize="1" noEditPoints="1" noAdjustHandles="1" noChangeArrowheads="1" noChangeShapeType="1" noCrop="1"/>
          </p:cNvPicPr>
          <p:nvPr/>
        </p:nvPicPr>
        <p:blipFill>
          <a:blip r:embed="rId4">
            <a:alphaModFix/>
          </a:blip>
          <a:srcRect/>
          <a:stretch/>
        </p:blipFill>
        <p:spPr>
          <a:xfrm>
            <a:off x="-1" y="10"/>
            <a:ext cx="12191999" cy="6857990"/>
          </a:xfrm>
          <a:prstGeom prst="rect">
            <a:avLst/>
          </a:prstGeom>
        </p:spPr>
      </p:pic>
      <p:grpSp>
        <p:nvGrpSpPr>
          <p:cNvPr id="14" name="Grupa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Prostokąt z rogami zaokrąglonymi po przekątnej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pl-PL"/>
            </a:p>
          </p:txBody>
        </p:sp>
        <p:grpSp>
          <p:nvGrpSpPr>
            <p:cNvPr id="16" name="Grupa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Dowolny kształt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Dowolny kształt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Dowolny kształt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Dowolny kształt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Dowolny kształt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Dowolny kształt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Dowolny kształt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Dowolny kształt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Dowolny kształt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Prostokąt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Dowolny kształt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Dowolny kształt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Dowolny kształt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Dowolny kształt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Dowolny kształt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Dowolny kształt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Dowolny kształt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Dowolny kształt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Dowolny kształt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Prostokąt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ytuł 1">
            <a:extLst>
              <a:ext uri="{FF2B5EF4-FFF2-40B4-BE49-F238E27FC236}">
                <a16:creationId xmlns:a16="http://schemas.microsoft.com/office/drawing/2014/main" id="{4D687081-16D7-4BC5-A7DB-E70117439F85}"/>
              </a:ext>
            </a:extLst>
          </p:cNvPr>
          <p:cNvSpPr>
            <a:spLocks noGrp="1"/>
          </p:cNvSpPr>
          <p:nvPr>
            <p:ph type="ctrTitle"/>
          </p:nvPr>
        </p:nvSpPr>
        <p:spPr>
          <a:xfrm>
            <a:off x="2667000" y="2328334"/>
            <a:ext cx="6858000" cy="1367896"/>
          </a:xfrm>
        </p:spPr>
        <p:txBody>
          <a:bodyPr rtlCol="0" anchor="ctr">
            <a:normAutofit/>
          </a:bodyPr>
          <a:lstStyle/>
          <a:p>
            <a:pPr algn="ctr" rtl="0"/>
            <a:r>
              <a:rPr lang="pl-PL" sz="1800" dirty="0"/>
              <a:t>Kurs </a:t>
            </a:r>
            <a:r>
              <a:rPr lang="pl-PL" sz="1800" dirty="0" err="1"/>
              <a:t>Pentestera</a:t>
            </a:r>
            <a:r>
              <a:rPr lang="pl-PL" sz="1800" dirty="0"/>
              <a:t> 22/23</a:t>
            </a:r>
            <a:br>
              <a:rPr lang="pl-PL" dirty="0"/>
            </a:br>
            <a:r>
              <a:rPr lang="pl-PL" dirty="0"/>
              <a:t>Wprowadzenie</a:t>
            </a:r>
          </a:p>
        </p:txBody>
      </p:sp>
      <p:sp>
        <p:nvSpPr>
          <p:cNvPr id="3" name="Podtytuł 2">
            <a:extLst>
              <a:ext uri="{FF2B5EF4-FFF2-40B4-BE49-F238E27FC236}">
                <a16:creationId xmlns:a16="http://schemas.microsoft.com/office/drawing/2014/main" id="{1841851F-203A-4F8E-AA75-478526ABA894}"/>
              </a:ext>
            </a:extLst>
          </p:cNvPr>
          <p:cNvSpPr>
            <a:spLocks noGrp="1"/>
          </p:cNvSpPr>
          <p:nvPr>
            <p:ph type="subTitle" idx="1"/>
          </p:nvPr>
        </p:nvSpPr>
        <p:spPr>
          <a:xfrm>
            <a:off x="2667001" y="3602038"/>
            <a:ext cx="6857999" cy="953029"/>
          </a:xfrm>
        </p:spPr>
        <p:txBody>
          <a:bodyPr rtlCol="0">
            <a:normAutofit/>
          </a:bodyPr>
          <a:lstStyle/>
          <a:p>
            <a:pPr algn="ctr" rtl="0"/>
            <a:r>
              <a:rPr lang="pl-PL" dirty="0"/>
              <a:t>Łukasz Dolata</a:t>
            </a:r>
          </a:p>
        </p:txBody>
      </p:sp>
      <p:sp>
        <p:nvSpPr>
          <p:cNvPr id="38" name="Prostokąt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rtl="0"/>
            <a:endParaRPr lang="en-US" dirty="0"/>
          </a:p>
        </p:txBody>
      </p:sp>
      <p:pic>
        <p:nvPicPr>
          <p:cNvPr id="9" name="Obraz 8">
            <a:extLst>
              <a:ext uri="{FF2B5EF4-FFF2-40B4-BE49-F238E27FC236}">
                <a16:creationId xmlns:a16="http://schemas.microsoft.com/office/drawing/2014/main" id="{3DC23D8F-B76E-E7ED-1C61-BBFC1B74FFB3}"/>
              </a:ext>
            </a:extLst>
          </p:cNvPr>
          <p:cNvPicPr>
            <a:picLocks noChangeAspect="1"/>
          </p:cNvPicPr>
          <p:nvPr/>
        </p:nvPicPr>
        <p:blipFill>
          <a:blip r:embed="rId5"/>
          <a:stretch>
            <a:fillRect/>
          </a:stretch>
        </p:blipFill>
        <p:spPr>
          <a:xfrm>
            <a:off x="10038557" y="4953255"/>
            <a:ext cx="2147893" cy="1904735"/>
          </a:xfrm>
          <a:prstGeom prst="rect">
            <a:avLst/>
          </a:prstGeom>
        </p:spPr>
      </p:pic>
    </p:spTree>
    <p:extLst>
      <p:ext uri="{BB962C8B-B14F-4D97-AF65-F5344CB8AC3E}">
        <p14:creationId xmlns:p14="http://schemas.microsoft.com/office/powerpoint/2010/main" val="2185875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lstStyle/>
          <a:p>
            <a:pPr algn="ctr"/>
            <a:r>
              <a:rPr lang="pl-PL" sz="3600" dirty="0">
                <a:cs typeface="Kohinoor Bangla Medium" panose="02000000000000000000" pitchFamily="2" charset="77"/>
              </a:rPr>
              <a:t>Czym są testy penetracyjne?</a:t>
            </a:r>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6"/>
          <a:stretch>
            <a:fillRect/>
          </a:stretch>
        </p:blipFill>
        <p:spPr>
          <a:xfrm>
            <a:off x="10217871" y="5999356"/>
            <a:ext cx="882203" cy="782331"/>
          </a:xfrm>
          <a:prstGeom prst="rect">
            <a:avLst/>
          </a:prstGeom>
        </p:spPr>
      </p:pic>
      <p:pic>
        <p:nvPicPr>
          <p:cNvPr id="3" name="1665397380296">
            <a:hlinkClick r:id="" action="ppaction://media"/>
            <a:extLst>
              <a:ext uri="{FF2B5EF4-FFF2-40B4-BE49-F238E27FC236}">
                <a16:creationId xmlns:a16="http://schemas.microsoft.com/office/drawing/2014/main" id="{0609E671-E6F9-63A4-6365-53BD15AB408A}"/>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387392" y="1747630"/>
            <a:ext cx="3414028" cy="3362739"/>
          </a:xfrm>
          <a:prstGeom prst="rect">
            <a:avLst/>
          </a:prstGeom>
        </p:spPr>
      </p:pic>
      <p:sp>
        <p:nvSpPr>
          <p:cNvPr id="8" name="pole tekstowe 7">
            <a:extLst>
              <a:ext uri="{FF2B5EF4-FFF2-40B4-BE49-F238E27FC236}">
                <a16:creationId xmlns:a16="http://schemas.microsoft.com/office/drawing/2014/main" id="{F79E3E51-4CD5-9553-B3ED-A00BA892BD8A}"/>
              </a:ext>
            </a:extLst>
          </p:cNvPr>
          <p:cNvSpPr txBox="1"/>
          <p:nvPr/>
        </p:nvSpPr>
        <p:spPr>
          <a:xfrm>
            <a:off x="3536737" y="5223043"/>
            <a:ext cx="5115339" cy="369332"/>
          </a:xfrm>
          <a:prstGeom prst="rect">
            <a:avLst/>
          </a:prstGeom>
          <a:noFill/>
        </p:spPr>
        <p:txBody>
          <a:bodyPr wrap="square" rtlCol="0">
            <a:spAutoFit/>
          </a:bodyPr>
          <a:lstStyle/>
          <a:p>
            <a:r>
              <a:rPr lang="pl-PL" sz="900" dirty="0">
                <a:hlinkClick r:id="rId8"/>
              </a:rPr>
              <a:t>https://www.linkedin.com/feed/update/urn:li:activity:6985182900174389248</a:t>
            </a:r>
            <a:endParaRPr lang="pl-PL" sz="900" dirty="0"/>
          </a:p>
          <a:p>
            <a:endParaRPr lang="pl-PL" sz="900" dirty="0"/>
          </a:p>
        </p:txBody>
      </p:sp>
      <p:sp>
        <p:nvSpPr>
          <p:cNvPr id="9" name="pole tekstowe 8">
            <a:extLst>
              <a:ext uri="{FF2B5EF4-FFF2-40B4-BE49-F238E27FC236}">
                <a16:creationId xmlns:a16="http://schemas.microsoft.com/office/drawing/2014/main" id="{C16DC1B4-2C51-B1ED-9A66-D7E032B9D247}"/>
              </a:ext>
            </a:extLst>
          </p:cNvPr>
          <p:cNvSpPr txBox="1"/>
          <p:nvPr/>
        </p:nvSpPr>
        <p:spPr>
          <a:xfrm>
            <a:off x="1529842" y="2266179"/>
            <a:ext cx="2565079" cy="707886"/>
          </a:xfrm>
          <a:prstGeom prst="rect">
            <a:avLst/>
          </a:prstGeom>
          <a:noFill/>
        </p:spPr>
        <p:txBody>
          <a:bodyPr wrap="square" rtlCol="0">
            <a:spAutoFit/>
          </a:bodyPr>
          <a:lstStyle/>
          <a:p>
            <a:pPr algn="r"/>
            <a:r>
              <a:rPr lang="pl-PL" sz="2000" dirty="0"/>
              <a:t>Audytor:</a:t>
            </a:r>
            <a:br>
              <a:rPr lang="pl-PL" sz="2000" dirty="0"/>
            </a:br>
            <a:r>
              <a:rPr lang="pl-PL" sz="2000" b="1" dirty="0"/>
              <a:t>Ocenia ryzyko</a:t>
            </a:r>
          </a:p>
        </p:txBody>
      </p:sp>
      <p:sp>
        <p:nvSpPr>
          <p:cNvPr id="12" name="pole tekstowe 11">
            <a:extLst>
              <a:ext uri="{FF2B5EF4-FFF2-40B4-BE49-F238E27FC236}">
                <a16:creationId xmlns:a16="http://schemas.microsoft.com/office/drawing/2014/main" id="{16EECCF8-CBEE-45CA-BE1F-A988E20DB7A9}"/>
              </a:ext>
            </a:extLst>
          </p:cNvPr>
          <p:cNvSpPr txBox="1"/>
          <p:nvPr/>
        </p:nvSpPr>
        <p:spPr>
          <a:xfrm>
            <a:off x="8093891" y="2266179"/>
            <a:ext cx="2565082" cy="707886"/>
          </a:xfrm>
          <a:prstGeom prst="rect">
            <a:avLst/>
          </a:prstGeom>
          <a:noFill/>
        </p:spPr>
        <p:txBody>
          <a:bodyPr wrap="square" rtlCol="0">
            <a:spAutoFit/>
          </a:bodyPr>
          <a:lstStyle/>
          <a:p>
            <a:r>
              <a:rPr lang="pl-PL" sz="2000" dirty="0" err="1"/>
              <a:t>Pentester</a:t>
            </a:r>
            <a:r>
              <a:rPr lang="pl-PL" sz="2000" dirty="0"/>
              <a:t>:</a:t>
            </a:r>
            <a:br>
              <a:rPr lang="pl-PL" sz="2000" dirty="0"/>
            </a:br>
            <a:r>
              <a:rPr lang="pl-PL" sz="2000" b="1" dirty="0"/>
              <a:t>Sprawdza ryzyko</a:t>
            </a:r>
          </a:p>
        </p:txBody>
      </p:sp>
    </p:spTree>
    <p:extLst>
      <p:ext uri="{BB962C8B-B14F-4D97-AF65-F5344CB8AC3E}">
        <p14:creationId xmlns:p14="http://schemas.microsoft.com/office/powerpoint/2010/main" val="1370895364"/>
      </p:ext>
    </p:extLst>
  </p:cSld>
  <p:clrMapOvr>
    <a:masterClrMapping/>
  </p:clrMapOvr>
  <mc:AlternateContent xmlns:mc="http://schemas.openxmlformats.org/markup-compatibility/2006">
    <mc:Choice xmlns:p15="http://schemas.microsoft.com/office/powerpoint/2012/main" Requires="p15">
      <p:transition spd="slow">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lstStyle/>
          <a:p>
            <a:pPr algn="ctr"/>
            <a:r>
              <a:rPr lang="pl-PL" sz="3600" dirty="0">
                <a:cs typeface="Kohinoor Bangla Medium" panose="02000000000000000000" pitchFamily="2" charset="77"/>
              </a:rPr>
              <a:t>Czym są testy penetracyjne?</a:t>
            </a:r>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2" y="1817137"/>
            <a:ext cx="5950566" cy="3087822"/>
          </a:xfrm>
        </p:spPr>
        <p:txBody>
          <a:bodyPr>
            <a:noAutofit/>
          </a:bodyPr>
          <a:lstStyle/>
          <a:p>
            <a:pPr marL="0" indent="0">
              <a:buNone/>
            </a:pPr>
            <a:r>
              <a:rPr lang="pl-PL" sz="2000" b="1" dirty="0"/>
              <a:t>Istnieją trzy rodzaje stosowanej metodologii</a:t>
            </a:r>
          </a:p>
          <a:p>
            <a:pPr marL="342900" indent="-342900">
              <a:buFont typeface="Arial" panose="020B0604020202020204" pitchFamily="34" charset="0"/>
              <a:buChar char="•"/>
            </a:pPr>
            <a:r>
              <a:rPr lang="pl-PL" sz="2000" dirty="0"/>
              <a:t>Black-</a:t>
            </a:r>
            <a:r>
              <a:rPr lang="pl-PL" sz="2000" dirty="0" err="1"/>
              <a:t>box</a:t>
            </a:r>
            <a:endParaRPr lang="pl-PL" sz="2000" dirty="0"/>
          </a:p>
          <a:p>
            <a:pPr marL="342900" indent="-342900">
              <a:buFont typeface="Arial" panose="020B0604020202020204" pitchFamily="34" charset="0"/>
              <a:buChar char="•"/>
            </a:pPr>
            <a:r>
              <a:rPr lang="pl-PL" sz="2000" dirty="0"/>
              <a:t>Grey-</a:t>
            </a:r>
            <a:r>
              <a:rPr lang="pl-PL" sz="2000" dirty="0" err="1"/>
              <a:t>box</a:t>
            </a:r>
            <a:endParaRPr lang="pl-PL" sz="2000" dirty="0"/>
          </a:p>
          <a:p>
            <a:pPr marL="342900" indent="-342900">
              <a:buFont typeface="Arial" panose="020B0604020202020204" pitchFamily="34" charset="0"/>
              <a:buChar char="•"/>
            </a:pPr>
            <a:r>
              <a:rPr lang="pl-PL" sz="2000" dirty="0"/>
              <a:t>White-</a:t>
            </a:r>
            <a:r>
              <a:rPr lang="pl-PL" sz="2000" dirty="0" err="1"/>
              <a:t>box</a:t>
            </a:r>
            <a:endParaRPr lang="pl-PL" sz="2000" dirty="0"/>
          </a:p>
          <a:p>
            <a:pPr marL="0" indent="0">
              <a:buNone/>
            </a:pPr>
            <a:endParaRPr lang="pl-PL" sz="2000" dirty="0"/>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grpSp>
        <p:nvGrpSpPr>
          <p:cNvPr id="8" name="Grupa 7">
            <a:extLst>
              <a:ext uri="{FF2B5EF4-FFF2-40B4-BE49-F238E27FC236}">
                <a16:creationId xmlns:a16="http://schemas.microsoft.com/office/drawing/2014/main" id="{2A928758-01A3-833A-C443-C96720602F00}"/>
              </a:ext>
            </a:extLst>
          </p:cNvPr>
          <p:cNvGrpSpPr/>
          <p:nvPr/>
        </p:nvGrpSpPr>
        <p:grpSpPr>
          <a:xfrm>
            <a:off x="4725799" y="3429000"/>
            <a:ext cx="5933173" cy="1800000"/>
            <a:chOff x="4162707" y="3361048"/>
            <a:chExt cx="5933173" cy="1800000"/>
          </a:xfrm>
        </p:grpSpPr>
        <p:pic>
          <p:nvPicPr>
            <p:cNvPr id="3" name="Obraz 2" descr="Obraz zawierający tekst, komoda&#10;&#10;Opis wygenerowany automatycznie">
              <a:extLst>
                <a:ext uri="{FF2B5EF4-FFF2-40B4-BE49-F238E27FC236}">
                  <a16:creationId xmlns:a16="http://schemas.microsoft.com/office/drawing/2014/main" id="{A3CA0DC7-D628-424A-AA91-9197843BCF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95880" y="3361048"/>
              <a:ext cx="1800000" cy="1800000"/>
            </a:xfrm>
            <a:prstGeom prst="rect">
              <a:avLst/>
            </a:prstGeom>
          </p:spPr>
        </p:pic>
        <p:pic>
          <p:nvPicPr>
            <p:cNvPr id="5" name="Obraz 4" descr="Obraz zawierający ciemny, biurko&#10;&#10;Opis wygenerowany automatycznie">
              <a:extLst>
                <a:ext uri="{FF2B5EF4-FFF2-40B4-BE49-F238E27FC236}">
                  <a16:creationId xmlns:a16="http://schemas.microsoft.com/office/drawing/2014/main" id="{CD3B234A-443C-4A44-B4C4-5DAA323E5DA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62707" y="3361048"/>
              <a:ext cx="1800000" cy="1800000"/>
            </a:xfrm>
            <a:prstGeom prst="rect">
              <a:avLst/>
            </a:prstGeom>
          </p:spPr>
        </p:pic>
        <p:pic>
          <p:nvPicPr>
            <p:cNvPr id="6" name="Obraz 5" descr="Obraz zawierający tekst, komoda&#10;&#10;Opis wygenerowany automatycznie">
              <a:extLst>
                <a:ext uri="{FF2B5EF4-FFF2-40B4-BE49-F238E27FC236}">
                  <a16:creationId xmlns:a16="http://schemas.microsoft.com/office/drawing/2014/main" id="{31CABFBE-E11A-4EEC-B979-D080C37B21A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29294" y="3361048"/>
              <a:ext cx="1800000" cy="1800000"/>
            </a:xfrm>
            <a:prstGeom prst="rect">
              <a:avLst/>
            </a:prstGeom>
          </p:spPr>
        </p:pic>
      </p:grpSp>
    </p:spTree>
    <p:extLst>
      <p:ext uri="{BB962C8B-B14F-4D97-AF65-F5344CB8AC3E}">
        <p14:creationId xmlns:p14="http://schemas.microsoft.com/office/powerpoint/2010/main" val="1956995115"/>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lstStyle/>
          <a:p>
            <a:pPr algn="ctr"/>
            <a:r>
              <a:rPr lang="pl-PL" sz="3600" dirty="0">
                <a:cs typeface="Kohinoor Bangla Medium" panose="02000000000000000000" pitchFamily="2" charset="77"/>
              </a:rPr>
              <a:t>Czym są testy penetracyjne?</a:t>
            </a:r>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1" y="1817136"/>
            <a:ext cx="6844801" cy="3719713"/>
          </a:xfrm>
        </p:spPr>
        <p:txBody>
          <a:bodyPr>
            <a:noAutofit/>
          </a:bodyPr>
          <a:lstStyle/>
          <a:p>
            <a:pPr marL="0" indent="0">
              <a:lnSpc>
                <a:spcPct val="100000"/>
              </a:lnSpc>
              <a:buNone/>
            </a:pPr>
            <a:r>
              <a:rPr lang="pl-PL" sz="2000" b="1" dirty="0"/>
              <a:t>Fazy testu penetracyjnego</a:t>
            </a:r>
          </a:p>
          <a:p>
            <a:pPr marL="457200" indent="-457200">
              <a:lnSpc>
                <a:spcPct val="100000"/>
              </a:lnSpc>
              <a:buFont typeface="+mj-lt"/>
              <a:buAutoNum type="arabicPeriod"/>
            </a:pPr>
            <a:r>
              <a:rPr lang="pl-PL" sz="2000" dirty="0"/>
              <a:t>Wstęp</a:t>
            </a:r>
          </a:p>
          <a:p>
            <a:pPr marL="457200" indent="-457200">
              <a:lnSpc>
                <a:spcPct val="100000"/>
              </a:lnSpc>
              <a:buFont typeface="+mj-lt"/>
              <a:buAutoNum type="arabicPeriod"/>
            </a:pPr>
            <a:r>
              <a:rPr lang="pl-PL" sz="2000" dirty="0"/>
              <a:t>Zbieranie informacji</a:t>
            </a:r>
          </a:p>
          <a:p>
            <a:pPr marL="457200" indent="-457200">
              <a:lnSpc>
                <a:spcPct val="100000"/>
              </a:lnSpc>
              <a:buFont typeface="+mj-lt"/>
              <a:buAutoNum type="arabicPeriod"/>
            </a:pPr>
            <a:r>
              <a:rPr lang="pl-PL" sz="2000" dirty="0"/>
              <a:t>Modelowanie zagrożeń</a:t>
            </a:r>
          </a:p>
          <a:p>
            <a:pPr marL="457200" indent="-457200">
              <a:lnSpc>
                <a:spcPct val="100000"/>
              </a:lnSpc>
              <a:buFont typeface="+mj-lt"/>
              <a:buAutoNum type="arabicPeriod"/>
            </a:pPr>
            <a:r>
              <a:rPr lang="pl-PL" sz="2000" dirty="0"/>
              <a:t>Analiza podatności</a:t>
            </a:r>
          </a:p>
          <a:p>
            <a:pPr marL="457200" indent="-457200">
              <a:lnSpc>
                <a:spcPct val="100000"/>
              </a:lnSpc>
              <a:buFont typeface="+mj-lt"/>
              <a:buAutoNum type="arabicPeriod"/>
            </a:pPr>
            <a:r>
              <a:rPr lang="pl-PL" sz="2000" dirty="0" err="1"/>
              <a:t>Eksploitacja</a:t>
            </a:r>
            <a:endParaRPr lang="pl-PL" sz="2000" dirty="0"/>
          </a:p>
          <a:p>
            <a:pPr marL="457200" indent="-457200">
              <a:lnSpc>
                <a:spcPct val="100000"/>
              </a:lnSpc>
              <a:buFont typeface="+mj-lt"/>
              <a:buAutoNum type="arabicPeriod"/>
            </a:pPr>
            <a:r>
              <a:rPr lang="pl-PL" sz="2000" dirty="0"/>
              <a:t>Post-</a:t>
            </a:r>
            <a:r>
              <a:rPr lang="pl-PL" sz="2000" dirty="0" err="1"/>
              <a:t>Eksploitacja</a:t>
            </a:r>
            <a:endParaRPr lang="pl-PL" sz="2000" dirty="0"/>
          </a:p>
          <a:p>
            <a:pPr marL="457200" indent="-457200">
              <a:lnSpc>
                <a:spcPct val="100000"/>
              </a:lnSpc>
              <a:buFont typeface="+mj-lt"/>
              <a:buAutoNum type="arabicPeriod"/>
            </a:pPr>
            <a:r>
              <a:rPr lang="pl-PL" sz="2000" dirty="0"/>
              <a:t>Raport</a:t>
            </a:r>
          </a:p>
          <a:p>
            <a:pPr marL="0" indent="0">
              <a:lnSpc>
                <a:spcPct val="100000"/>
              </a:lnSpc>
              <a:buNone/>
            </a:pPr>
            <a:endParaRPr lang="pl-PL" sz="1800" dirty="0"/>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pic>
        <p:nvPicPr>
          <p:cNvPr id="2" name="Obraz 1">
            <a:extLst>
              <a:ext uri="{FF2B5EF4-FFF2-40B4-BE49-F238E27FC236}">
                <a16:creationId xmlns:a16="http://schemas.microsoft.com/office/drawing/2014/main" id="{A44C098C-51A1-43D2-B5D8-671462D4FC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04971" y="1919917"/>
            <a:ext cx="3254001" cy="3511608"/>
          </a:xfrm>
          <a:prstGeom prst="rect">
            <a:avLst/>
          </a:prstGeom>
        </p:spPr>
      </p:pic>
    </p:spTree>
    <p:extLst>
      <p:ext uri="{BB962C8B-B14F-4D97-AF65-F5344CB8AC3E}">
        <p14:creationId xmlns:p14="http://schemas.microsoft.com/office/powerpoint/2010/main" val="4135070213"/>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lstStyle/>
          <a:p>
            <a:pPr algn="ctr"/>
            <a:r>
              <a:rPr lang="pl-PL" sz="3600" dirty="0">
                <a:cs typeface="Kohinoor Bangla Medium" panose="02000000000000000000" pitchFamily="2" charset="77"/>
              </a:rPr>
              <a:t>Najważniejszy akt prawny</a:t>
            </a:r>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pic>
        <p:nvPicPr>
          <p:cNvPr id="6" name="Picture 2" descr="Ustawa o krajowym systemie cyberbezpieczestwa Perspektywa administracji  rzdowej">
            <a:extLst>
              <a:ext uri="{FF2B5EF4-FFF2-40B4-BE49-F238E27FC236}">
                <a16:creationId xmlns:a16="http://schemas.microsoft.com/office/drawing/2014/main" id="{46A6B033-FEB3-4DF7-85F6-5D165FF55EE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53980" y="1526102"/>
            <a:ext cx="7680853" cy="4063138"/>
          </a:xfrm>
          <a:prstGeom prst="round2Diag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583257"/>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952484"/>
          </a:xfrm>
        </p:spPr>
        <p:txBody>
          <a:bodyPr>
            <a:normAutofit fontScale="90000"/>
          </a:bodyPr>
          <a:lstStyle/>
          <a:p>
            <a:pPr algn="ctr"/>
            <a:r>
              <a:rPr lang="pl-PL" sz="3600" dirty="0"/>
              <a:t>Jakie Umiejętności powinien mieć </a:t>
            </a:r>
            <a:r>
              <a:rPr lang="pl-PL" sz="3600" dirty="0" err="1"/>
              <a:t>Pentester</a:t>
            </a:r>
            <a:endParaRPr lang="pl-PL" sz="3600" dirty="0">
              <a:latin typeface="Kohinoor Bangla Medium" panose="02000000000000000000" pitchFamily="2" charset="77"/>
              <a:cs typeface="Kohinoor Bangla Medium" panose="02000000000000000000" pitchFamily="2" charset="77"/>
            </a:endParaRPr>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2" y="1981097"/>
            <a:ext cx="5217799" cy="2956663"/>
          </a:xfrm>
        </p:spPr>
        <p:txBody>
          <a:bodyPr>
            <a:noAutofit/>
          </a:bodyPr>
          <a:lstStyle/>
          <a:p>
            <a:pPr marL="0" indent="0">
              <a:lnSpc>
                <a:spcPct val="150000"/>
              </a:lnSpc>
              <a:buNone/>
            </a:pPr>
            <a:r>
              <a:rPr lang="pl-PL" sz="2000" dirty="0"/>
              <a:t>Musi być to osoba:</a:t>
            </a:r>
          </a:p>
          <a:p>
            <a:pPr marL="342900" indent="-342900">
              <a:lnSpc>
                <a:spcPct val="100000"/>
              </a:lnSpc>
              <a:buFont typeface="Arial" panose="020B0604020202020204" pitchFamily="34" charset="0"/>
              <a:buChar char="•"/>
            </a:pPr>
            <a:r>
              <a:rPr lang="pl-PL" sz="2000" dirty="0"/>
              <a:t>Obowiązkowa</a:t>
            </a:r>
          </a:p>
          <a:p>
            <a:pPr marL="342900" indent="-342900">
              <a:lnSpc>
                <a:spcPct val="100000"/>
              </a:lnSpc>
              <a:buFont typeface="Arial" panose="020B0604020202020204" pitchFamily="34" charset="0"/>
              <a:buChar char="•"/>
            </a:pPr>
            <a:r>
              <a:rPr lang="pl-PL" sz="2000" dirty="0"/>
              <a:t>Dokładna</a:t>
            </a:r>
          </a:p>
          <a:p>
            <a:pPr marL="342900" indent="-342900">
              <a:lnSpc>
                <a:spcPct val="100000"/>
              </a:lnSpc>
              <a:buFont typeface="Arial" panose="020B0604020202020204" pitchFamily="34" charset="0"/>
              <a:buChar char="•"/>
            </a:pPr>
            <a:r>
              <a:rPr lang="pl-PL" sz="2000" dirty="0"/>
              <a:t>Umiejąca pracować w zespole</a:t>
            </a:r>
          </a:p>
          <a:p>
            <a:pPr marL="342900" indent="-342900">
              <a:lnSpc>
                <a:spcPct val="100000"/>
              </a:lnSpc>
              <a:buFont typeface="Arial" panose="020B0604020202020204" pitchFamily="34" charset="0"/>
              <a:buChar char="•"/>
            </a:pPr>
            <a:r>
              <a:rPr lang="pl-PL" sz="2000" b="1" dirty="0"/>
              <a:t>Zawsze chętna do nauki czegoś nowego i rozwoju!</a:t>
            </a:r>
            <a:endParaRPr lang="pl-PL" sz="1800" dirty="0"/>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pic>
        <p:nvPicPr>
          <p:cNvPr id="3" name="Picture 2" descr="Professional male hacker stealing very important information. Cyber  security. professional male hacker sitting in front of | CanStock">
            <a:extLst>
              <a:ext uri="{FF2B5EF4-FFF2-40B4-BE49-F238E27FC236}">
                <a16:creationId xmlns:a16="http://schemas.microsoft.com/office/drawing/2014/main" id="{335D791A-14C2-49C4-AE37-56335C72A00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29972" y="3117499"/>
            <a:ext cx="3429000" cy="2419350"/>
          </a:xfrm>
          <a:prstGeom prst="round2Diag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8283608"/>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normAutofit fontScale="90000"/>
          </a:bodyPr>
          <a:lstStyle/>
          <a:p>
            <a:pPr algn="ctr"/>
            <a:r>
              <a:rPr lang="pl-PL" sz="3600" dirty="0"/>
              <a:t>Dlaczego testy penetracyjne są ważne?</a:t>
            </a:r>
            <a:endParaRPr lang="pl-PL" sz="3600" dirty="0">
              <a:latin typeface="Kohinoor Bangla Medium" panose="02000000000000000000" pitchFamily="2" charset="77"/>
              <a:cs typeface="Kohinoor Bangla Medium" panose="02000000000000000000" pitchFamily="2" charset="77"/>
            </a:endParaRPr>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2" y="1786876"/>
            <a:ext cx="9129131" cy="3636462"/>
          </a:xfrm>
        </p:spPr>
        <p:txBody>
          <a:bodyPr>
            <a:noAutofit/>
          </a:bodyPr>
          <a:lstStyle/>
          <a:p>
            <a:pPr marL="0" indent="0">
              <a:lnSpc>
                <a:spcPct val="150000"/>
              </a:lnSpc>
              <a:buNone/>
            </a:pPr>
            <a:r>
              <a:rPr lang="pl-PL" sz="1800" b="1" dirty="0" err="1"/>
              <a:t>Pentesty</a:t>
            </a:r>
            <a:r>
              <a:rPr lang="pl-PL" sz="1800" dirty="0"/>
              <a:t> służą do wykrywania podatności. Wytwarzają kontrolowaną sytuacje zagrożenia, nie umniejsza to jednak ich skuteczności ponieważ zwykle są przeprowadzane przez zewnętrzne firmy.</a:t>
            </a:r>
          </a:p>
          <a:p>
            <a:pPr marL="0" indent="0">
              <a:lnSpc>
                <a:spcPct val="150000"/>
              </a:lnSpc>
              <a:buNone/>
            </a:pPr>
            <a:r>
              <a:rPr lang="pl-PL" sz="1800" b="1" dirty="0"/>
              <a:t>Nie wiadomo </a:t>
            </a:r>
            <a:r>
              <a:rPr lang="pl-PL" sz="1800" dirty="0"/>
              <a:t>na jakiego atakującego się trafi i czego będzie on próbować, więc należy znaleźć </a:t>
            </a:r>
            <a:r>
              <a:rPr lang="pl-PL" sz="1800" b="1" dirty="0"/>
              <a:t>jak najwięcej  </a:t>
            </a:r>
            <a:r>
              <a:rPr lang="pl-PL" sz="1800" dirty="0"/>
              <a:t>słabych punktów systemu na </a:t>
            </a:r>
            <a:r>
              <a:rPr lang="pl-PL" sz="1800" b="1" dirty="0"/>
              <a:t>każdej</a:t>
            </a:r>
            <a:r>
              <a:rPr lang="pl-PL" sz="1800" dirty="0"/>
              <a:t> jego warstwie.</a:t>
            </a:r>
          </a:p>
          <a:p>
            <a:pPr marL="0" indent="0">
              <a:lnSpc>
                <a:spcPct val="150000"/>
              </a:lnSpc>
              <a:buNone/>
            </a:pPr>
            <a:r>
              <a:rPr lang="pl-PL" sz="1800" dirty="0"/>
              <a:t>Nie wykluczamy pracowników i socjotechniki!</a:t>
            </a:r>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spTree>
    <p:extLst>
      <p:ext uri="{BB962C8B-B14F-4D97-AF65-F5344CB8AC3E}">
        <p14:creationId xmlns:p14="http://schemas.microsoft.com/office/powerpoint/2010/main" val="2886269313"/>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normAutofit/>
          </a:bodyPr>
          <a:lstStyle/>
          <a:p>
            <a:pPr algn="ctr"/>
            <a:r>
              <a:rPr lang="pl-PL" sz="3600" dirty="0">
                <a:cs typeface="Kohinoor Bangla Medium" panose="02000000000000000000" pitchFamily="2" charset="77"/>
              </a:rPr>
              <a:t>Największy atak cybernetyczny</a:t>
            </a:r>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2" y="1665637"/>
            <a:ext cx="9129130" cy="2665854"/>
          </a:xfrm>
        </p:spPr>
        <p:txBody>
          <a:bodyPr>
            <a:noAutofit/>
          </a:bodyPr>
          <a:lstStyle/>
          <a:p>
            <a:pPr marL="0" indent="0">
              <a:lnSpc>
                <a:spcPct val="150000"/>
              </a:lnSpc>
              <a:buNone/>
            </a:pPr>
            <a:r>
              <a:rPr lang="pl-PL" sz="1800" dirty="0"/>
              <a:t>Melissa </a:t>
            </a:r>
            <a:r>
              <a:rPr lang="pl-PL" sz="1800" dirty="0" err="1"/>
              <a:t>Virus</a:t>
            </a:r>
            <a:r>
              <a:rPr lang="pl-PL" sz="1800" dirty="0"/>
              <a:t> był to trojan rozesłany w 1999r. pod przykrywką dokumentu Microsoft Word „list.doc” w której była lista stron pornograficznych z loginami. Po otwarciu wirus niszczył </a:t>
            </a:r>
            <a:br>
              <a:rPr lang="pl-PL" sz="1800" dirty="0"/>
            </a:br>
            <a:r>
              <a:rPr lang="pl-PL" sz="1800" dirty="0"/>
              <a:t>zabezpieczenia i rozsyłał się </a:t>
            </a:r>
            <a:br>
              <a:rPr lang="pl-PL" sz="1800" dirty="0"/>
            </a:br>
            <a:r>
              <a:rPr lang="pl-PL" sz="1800" dirty="0"/>
              <a:t>do 50 kolejnych osób z listy kontaktów. </a:t>
            </a:r>
            <a:br>
              <a:rPr lang="pl-PL" sz="1800" dirty="0"/>
            </a:br>
            <a:r>
              <a:rPr lang="pl-PL" sz="1800" b="1" dirty="0"/>
              <a:t>Straty szacowano na 80 milionów dolarów.</a:t>
            </a:r>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pic>
        <p:nvPicPr>
          <p:cNvPr id="2" name="Picture 2" descr="Trojan Horse High Resolution Stock Photography and Images - Alamy">
            <a:extLst>
              <a:ext uri="{FF2B5EF4-FFF2-40B4-BE49-F238E27FC236}">
                <a16:creationId xmlns:a16="http://schemas.microsoft.com/office/drawing/2014/main" id="{1CC037CF-EDF1-42EC-802A-2675C65C48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94756" y="2876231"/>
            <a:ext cx="3417042" cy="2515322"/>
          </a:xfrm>
          <a:prstGeom prst="round2DiagRect">
            <a:avLst/>
          </a:prstGeom>
          <a:noFill/>
          <a:extLst>
            <a:ext uri="{909E8E84-426E-40DD-AFC4-6F175D3DCCD1}">
              <a14:hiddenFill xmlns:a14="http://schemas.microsoft.com/office/drawing/2010/main">
                <a:solidFill>
                  <a:srgbClr val="FFFFFF"/>
                </a:solidFill>
              </a14:hiddenFill>
            </a:ext>
          </a:extLst>
        </p:spPr>
      </p:pic>
      <p:sp>
        <p:nvSpPr>
          <p:cNvPr id="3" name="pole tekstowe 2">
            <a:extLst>
              <a:ext uri="{FF2B5EF4-FFF2-40B4-BE49-F238E27FC236}">
                <a16:creationId xmlns:a16="http://schemas.microsoft.com/office/drawing/2014/main" id="{61377CCD-2D3D-6264-691A-0E07E0A16434}"/>
              </a:ext>
            </a:extLst>
          </p:cNvPr>
          <p:cNvSpPr txBox="1"/>
          <p:nvPr/>
        </p:nvSpPr>
        <p:spPr>
          <a:xfrm>
            <a:off x="1529842" y="4357510"/>
            <a:ext cx="5276483" cy="1615827"/>
          </a:xfrm>
          <a:prstGeom prst="rect">
            <a:avLst/>
          </a:prstGeom>
          <a:noFill/>
        </p:spPr>
        <p:txBody>
          <a:bodyPr wrap="square" rtlCol="0">
            <a:spAutoFit/>
          </a:bodyPr>
          <a:lstStyle/>
          <a:p>
            <a:pPr>
              <a:lnSpc>
                <a:spcPct val="150000"/>
              </a:lnSpc>
            </a:pPr>
            <a:r>
              <a:rPr lang="pl-PL" sz="1800" b="1" dirty="0"/>
              <a:t>Przewiduje się że do 2025 roku globalne straty w wyniku ataków </a:t>
            </a:r>
            <a:r>
              <a:rPr lang="pl-PL" sz="1800" b="1" dirty="0" err="1"/>
              <a:t>hakerskich</a:t>
            </a:r>
            <a:r>
              <a:rPr lang="pl-PL" sz="1800" b="1" dirty="0"/>
              <a:t> sięgną 10 bilionów dolarów </a:t>
            </a:r>
          </a:p>
          <a:p>
            <a:endParaRPr lang="pl-PL" dirty="0"/>
          </a:p>
        </p:txBody>
      </p:sp>
    </p:spTree>
    <p:extLst>
      <p:ext uri="{BB962C8B-B14F-4D97-AF65-F5344CB8AC3E}">
        <p14:creationId xmlns:p14="http://schemas.microsoft.com/office/powerpoint/2010/main" val="2555927470"/>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upa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Prostokąt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l-PL"/>
            </a:p>
          </p:txBody>
        </p:sp>
        <p:pic>
          <p:nvPicPr>
            <p:cNvPr id="12" name="Obraz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5" name="Obraz 4" descr="Powierzchnia czerwonej tekstury cyfrowej">
            <a:extLst>
              <a:ext uri="{FF2B5EF4-FFF2-40B4-BE49-F238E27FC236}">
                <a16:creationId xmlns:a16="http://schemas.microsoft.com/office/drawing/2014/main" id="{AC06F95D-BA5D-4DEE-93EF-3FE3173D13FF}"/>
              </a:ext>
            </a:extLst>
          </p:cNvPr>
          <p:cNvPicPr>
            <a:picLocks noGrp="1" noRot="1" noChangeAspect="1" noMove="1" noResize="1" noEditPoints="1" noAdjustHandles="1" noChangeArrowheads="1" noChangeShapeType="1" noCrop="1"/>
          </p:cNvPicPr>
          <p:nvPr/>
        </p:nvPicPr>
        <p:blipFill>
          <a:blip r:embed="rId4">
            <a:alphaModFix/>
          </a:blip>
          <a:srcRect/>
          <a:stretch/>
        </p:blipFill>
        <p:spPr>
          <a:xfrm>
            <a:off x="-1" y="10"/>
            <a:ext cx="12191999" cy="6857990"/>
          </a:xfrm>
          <a:prstGeom prst="rect">
            <a:avLst/>
          </a:prstGeom>
        </p:spPr>
      </p:pic>
      <p:grpSp>
        <p:nvGrpSpPr>
          <p:cNvPr id="14" name="Grupa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Prostokąt z rogami zaokrąglonymi po przekątnej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pl-PL"/>
            </a:p>
          </p:txBody>
        </p:sp>
        <p:grpSp>
          <p:nvGrpSpPr>
            <p:cNvPr id="16" name="Grupa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Dowolny kształt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Dowolny kształt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Dowolny kształt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Dowolny kształt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Dowolny kształt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Dowolny kształt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Dowolny kształt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Dowolny kształt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Dowolny kształt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Prostokąt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Dowolny kształt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Dowolny kształt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Dowolny kształt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Dowolny kształt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Dowolny kształt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Dowolny kształt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Dowolny kształt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Dowolny kształt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Dowolny kształt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Prostokąt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ytuł 1">
            <a:extLst>
              <a:ext uri="{FF2B5EF4-FFF2-40B4-BE49-F238E27FC236}">
                <a16:creationId xmlns:a16="http://schemas.microsoft.com/office/drawing/2014/main" id="{4D687081-16D7-4BC5-A7DB-E70117439F85}"/>
              </a:ext>
            </a:extLst>
          </p:cNvPr>
          <p:cNvSpPr>
            <a:spLocks noGrp="1"/>
          </p:cNvSpPr>
          <p:nvPr>
            <p:ph type="ctrTitle"/>
          </p:nvPr>
        </p:nvSpPr>
        <p:spPr>
          <a:xfrm>
            <a:off x="2669778" y="2676525"/>
            <a:ext cx="6858000" cy="1367896"/>
          </a:xfrm>
        </p:spPr>
        <p:txBody>
          <a:bodyPr rtlCol="0" anchor="ctr">
            <a:normAutofit/>
          </a:bodyPr>
          <a:lstStyle/>
          <a:p>
            <a:pPr algn="ctr" rtl="0"/>
            <a:r>
              <a:rPr lang="pl-PL" sz="4400" dirty="0"/>
              <a:t>Dziękuję za uwagę!</a:t>
            </a:r>
          </a:p>
        </p:txBody>
      </p:sp>
      <p:sp>
        <p:nvSpPr>
          <p:cNvPr id="38" name="Prostokąt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rtl="0"/>
            <a:endParaRPr lang="en-US" dirty="0"/>
          </a:p>
        </p:txBody>
      </p:sp>
      <p:pic>
        <p:nvPicPr>
          <p:cNvPr id="9" name="Obraz 8">
            <a:extLst>
              <a:ext uri="{FF2B5EF4-FFF2-40B4-BE49-F238E27FC236}">
                <a16:creationId xmlns:a16="http://schemas.microsoft.com/office/drawing/2014/main" id="{3DC23D8F-B76E-E7ED-1C61-BBFC1B74FFB3}"/>
              </a:ext>
            </a:extLst>
          </p:cNvPr>
          <p:cNvPicPr>
            <a:picLocks noChangeAspect="1"/>
          </p:cNvPicPr>
          <p:nvPr/>
        </p:nvPicPr>
        <p:blipFill>
          <a:blip r:embed="rId5"/>
          <a:stretch>
            <a:fillRect/>
          </a:stretch>
        </p:blipFill>
        <p:spPr>
          <a:xfrm>
            <a:off x="10038557" y="4953255"/>
            <a:ext cx="2147893" cy="1904735"/>
          </a:xfrm>
          <a:prstGeom prst="rect">
            <a:avLst/>
          </a:prstGeom>
        </p:spPr>
      </p:pic>
    </p:spTree>
    <p:extLst>
      <p:ext uri="{BB962C8B-B14F-4D97-AF65-F5344CB8AC3E}">
        <p14:creationId xmlns:p14="http://schemas.microsoft.com/office/powerpoint/2010/main" val="710506140"/>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lstStyle/>
          <a:p>
            <a:pPr algn="ctr"/>
            <a:r>
              <a:rPr lang="pl-PL" sz="3600" dirty="0">
                <a:cs typeface="Kohinoor Bangla Medium" panose="02000000000000000000" pitchFamily="2" charset="77"/>
              </a:rPr>
              <a:t>Garść Informacji organizacyjnych</a:t>
            </a:r>
            <a:endParaRPr lang="pl-PL" dirty="0"/>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2" y="1786876"/>
            <a:ext cx="9129131" cy="3944689"/>
          </a:xfrm>
        </p:spPr>
        <p:txBody>
          <a:bodyPr>
            <a:normAutofit/>
          </a:bodyPr>
          <a:lstStyle/>
          <a:p>
            <a:r>
              <a:rPr lang="pl-PL" sz="2000" dirty="0"/>
              <a:t>Zajęcia w każdą </a:t>
            </a:r>
            <a:r>
              <a:rPr lang="pl-PL" sz="2000" b="1" dirty="0"/>
              <a:t>środę</a:t>
            </a:r>
            <a:r>
              <a:rPr lang="pl-PL" sz="2000" dirty="0"/>
              <a:t> od 02.11.2022 do </a:t>
            </a:r>
            <a:r>
              <a:rPr lang="pl-PL" sz="2000" b="1" dirty="0"/>
              <a:t>25.01.2023 włącznie</a:t>
            </a:r>
            <a:r>
              <a:rPr lang="pl-PL" sz="2000" dirty="0"/>
              <a:t>, </a:t>
            </a:r>
            <a:br>
              <a:rPr lang="pl-PL" sz="2000" dirty="0"/>
            </a:br>
            <a:r>
              <a:rPr lang="pl-PL" sz="2000" dirty="0"/>
              <a:t>o godzinie </a:t>
            </a:r>
            <a:r>
              <a:rPr lang="pl-PL" sz="2000" b="1" dirty="0"/>
              <a:t>18:00</a:t>
            </a:r>
          </a:p>
          <a:p>
            <a:r>
              <a:rPr lang="pl-PL" sz="2000" dirty="0"/>
              <a:t>Forma zdalna i stacjonarna </a:t>
            </a:r>
            <a:r>
              <a:rPr lang="pl-PL" sz="2000" b="1" dirty="0"/>
              <a:t>na zmianę</a:t>
            </a:r>
          </a:p>
          <a:p>
            <a:r>
              <a:rPr lang="pl-PL" sz="2000" dirty="0"/>
              <a:t>Spotkania zdalne za pośrednictwem platformy </a:t>
            </a:r>
            <a:r>
              <a:rPr lang="pl-PL" sz="2000" b="1" dirty="0"/>
              <a:t>zoom</a:t>
            </a:r>
            <a:r>
              <a:rPr lang="pl-PL" sz="2000" dirty="0"/>
              <a:t> (tak jak dzisiaj)</a:t>
            </a:r>
          </a:p>
          <a:p>
            <a:r>
              <a:rPr lang="pl-PL" sz="2000" dirty="0"/>
              <a:t>Spotkania stacjonarne w </a:t>
            </a:r>
            <a:r>
              <a:rPr lang="pl-PL" sz="2000" b="1" dirty="0"/>
              <a:t>sali D3.1 budynek C-16 </a:t>
            </a:r>
            <a:r>
              <a:rPr lang="pl-PL" sz="2000" dirty="0"/>
              <a:t>(Wydział W4N)</a:t>
            </a:r>
          </a:p>
          <a:p>
            <a:r>
              <a:rPr lang="pl-PL" sz="2000" dirty="0"/>
              <a:t>Wszystkie zajęcia będą nagrywane i udostępniane za pośrednictwem </a:t>
            </a:r>
            <a:r>
              <a:rPr lang="pl-PL" sz="2000" b="1" dirty="0"/>
              <a:t>grupy FB kursu</a:t>
            </a:r>
          </a:p>
          <a:p>
            <a:pPr marL="0" indent="0">
              <a:buNone/>
            </a:pPr>
            <a:endParaRPr lang="pl-PL" sz="2000" dirty="0"/>
          </a:p>
          <a:p>
            <a:pPr marL="0" indent="0">
              <a:buNone/>
            </a:pPr>
            <a:endParaRPr lang="pl-PL" sz="2000" dirty="0"/>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spTree>
    <p:extLst>
      <p:ext uri="{BB962C8B-B14F-4D97-AF65-F5344CB8AC3E}">
        <p14:creationId xmlns:p14="http://schemas.microsoft.com/office/powerpoint/2010/main" val="563937205"/>
      </p:ext>
    </p:extLst>
  </p:cSld>
  <p:clrMapOvr>
    <a:masterClrMapping/>
  </p:clrMapOvr>
  <mc:AlternateContent xmlns:mc="http://schemas.openxmlformats.org/markup-compatibility/2006">
    <mc:Choice xmlns:p15="http://schemas.microsoft.com/office/powerpoint/2012/main" Requires="p15">
      <p:transition spd="slow">
        <p15:prstTrans prst="crush"/>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lstStyle/>
          <a:p>
            <a:pPr algn="ctr"/>
            <a:r>
              <a:rPr lang="pl-PL" sz="3600" dirty="0">
                <a:cs typeface="Kohinoor Bangla Medium" panose="02000000000000000000" pitchFamily="2" charset="77"/>
              </a:rPr>
              <a:t>Garść Informacji organizacyjnych</a:t>
            </a:r>
            <a:endParaRPr lang="pl-PL" dirty="0"/>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2" y="1786876"/>
            <a:ext cx="9129131" cy="3944689"/>
          </a:xfrm>
        </p:spPr>
        <p:txBody>
          <a:bodyPr>
            <a:normAutofit/>
          </a:bodyPr>
          <a:lstStyle/>
          <a:p>
            <a:pPr marL="0" indent="0" algn="ctr">
              <a:buNone/>
            </a:pPr>
            <a:r>
              <a:rPr lang="pl-PL" sz="2000" dirty="0"/>
              <a:t>Grupa FB kursu:</a:t>
            </a:r>
            <a:br>
              <a:rPr lang="pl-PL" sz="2000" b="1" dirty="0"/>
            </a:br>
            <a:r>
              <a:rPr lang="pl-PL" sz="2000" dirty="0">
                <a:hlinkClick r:id="rId4"/>
              </a:rPr>
              <a:t>https://www.facebook.com/groups/976057843243320</a:t>
            </a:r>
            <a:endParaRPr lang="pl-PL" sz="2000" dirty="0"/>
          </a:p>
          <a:p>
            <a:pPr marL="0" indent="0" algn="ctr">
              <a:buNone/>
            </a:pPr>
            <a:endParaRPr lang="pl-PL" sz="2000" dirty="0"/>
          </a:p>
          <a:p>
            <a:pPr marL="0" indent="0">
              <a:buNone/>
            </a:pPr>
            <a:endParaRPr lang="pl-PL" sz="2000" dirty="0"/>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5"/>
          <a:stretch>
            <a:fillRect/>
          </a:stretch>
        </p:blipFill>
        <p:spPr>
          <a:xfrm>
            <a:off x="10217871" y="5999356"/>
            <a:ext cx="882203" cy="782331"/>
          </a:xfrm>
          <a:prstGeom prst="rect">
            <a:avLst/>
          </a:prstGeom>
        </p:spPr>
      </p:pic>
      <p:pic>
        <p:nvPicPr>
          <p:cNvPr id="3" name="Obraz 2">
            <a:extLst>
              <a:ext uri="{FF2B5EF4-FFF2-40B4-BE49-F238E27FC236}">
                <a16:creationId xmlns:a16="http://schemas.microsoft.com/office/drawing/2014/main" id="{C432897B-5EFD-1A78-7284-27B778A3D120}"/>
              </a:ext>
            </a:extLst>
          </p:cNvPr>
          <p:cNvPicPr>
            <a:picLocks noChangeAspect="1"/>
          </p:cNvPicPr>
          <p:nvPr/>
        </p:nvPicPr>
        <p:blipFill>
          <a:blip r:embed="rId6"/>
          <a:stretch>
            <a:fillRect/>
          </a:stretch>
        </p:blipFill>
        <p:spPr>
          <a:xfrm>
            <a:off x="3556732" y="2850008"/>
            <a:ext cx="5078536" cy="2576794"/>
          </a:xfrm>
          <a:prstGeom prst="round2DiagRect">
            <a:avLst/>
          </a:prstGeom>
        </p:spPr>
      </p:pic>
    </p:spTree>
    <p:extLst>
      <p:ext uri="{BB962C8B-B14F-4D97-AF65-F5344CB8AC3E}">
        <p14:creationId xmlns:p14="http://schemas.microsoft.com/office/powerpoint/2010/main" val="2964763212"/>
      </p:ext>
    </p:extLst>
  </p:cSld>
  <p:clrMapOvr>
    <a:masterClrMapping/>
  </p:clrMapOvr>
  <mc:AlternateContent xmlns:mc="http://schemas.openxmlformats.org/markup-compatibility/2006">
    <mc:Choice xmlns:p15="http://schemas.microsoft.com/office/powerpoint/2012/main" Requires="p15">
      <p:transition spd="slow">
        <p15:prstTrans prst="crush"/>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lstStyle/>
          <a:p>
            <a:pPr algn="ctr"/>
            <a:r>
              <a:rPr lang="pl-PL" sz="3600" dirty="0">
                <a:cs typeface="Kohinoor Bangla Medium" panose="02000000000000000000" pitchFamily="2" charset="77"/>
              </a:rPr>
              <a:t>Garść Informacji organizacyjnych</a:t>
            </a:r>
            <a:endParaRPr lang="pl-PL" dirty="0"/>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57540" y="1404124"/>
            <a:ext cx="9129131" cy="2958789"/>
          </a:xfrm>
        </p:spPr>
        <p:txBody>
          <a:bodyPr>
            <a:normAutofit/>
          </a:bodyPr>
          <a:lstStyle/>
          <a:p>
            <a:pPr marL="0" indent="0" algn="ctr">
              <a:buNone/>
            </a:pPr>
            <a:r>
              <a:rPr lang="pl-PL" sz="2000" dirty="0"/>
              <a:t>Harmonogram</a:t>
            </a:r>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pic>
        <p:nvPicPr>
          <p:cNvPr id="1026" name="Picture 2" descr="Może być zdjęciem przedstawiającym tekst „Termin zajęć .11.2022 Temat 09. .2022 Organizacyjne stacjonarnie? Wprowadzajace NIE 3.11.2022 Opis Wstẹ™p do rekonesansu TAK 30.1 1.2022 Enumeracja NIE Przedstawienie jak będzie funkcjo unkcjonował kurs Konfiguracja środowiska którym będziemy przeprowadzać zajęcia praktyczne takich jak OSINT Wstẹp dotyczący ataków WiFi TAK 1.12.2022 WiFi Atak MITM 2022 NIE TAK Przedstawienie procesu enumeracji wraz wykorzystywanymi narzędziami Omówienie związanej działaniem bezpeiczeństwem ataków sieć 18.01 2022 NIE Zajęcia CTFach, Forensics, Crypto Praktyczna 25.0 2022 TAK Social Engineering Wprowadzenie do ataków rodzaju man middle NIE Podsumowujące TAK Przedstawienie zagadnień powiazanych zadanimi wspólne rozwiązywanie Omówienie zagrożeń stojących phishingiem wraz orzykładami Podsumowanie semestru kursu zapowiedź kolejnego”">
            <a:extLst>
              <a:ext uri="{FF2B5EF4-FFF2-40B4-BE49-F238E27FC236}">
                <a16:creationId xmlns:a16="http://schemas.microsoft.com/office/drawing/2014/main" id="{638AB924-728D-3DEB-AB45-E3BF046B94D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9842" y="1914286"/>
            <a:ext cx="9129131" cy="3518213"/>
          </a:xfrm>
          <a:prstGeom prst="round2Diag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2110571"/>
      </p:ext>
    </p:extLst>
  </p:cSld>
  <p:clrMapOvr>
    <a:masterClrMapping/>
  </p:clrMapOvr>
  <mc:AlternateContent xmlns:mc="http://schemas.openxmlformats.org/markup-compatibility/2006">
    <mc:Choice xmlns:p15="http://schemas.microsoft.com/office/powerpoint/2012/main" Requires="p15">
      <p:transition spd="slow">
        <p15:prstTrans prst="crush"/>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lstStyle/>
          <a:p>
            <a:pPr algn="ctr"/>
            <a:r>
              <a:rPr lang="pl-PL" dirty="0"/>
              <a:t>Gdzie nas Znajdziecie</a:t>
            </a:r>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2" y="1703376"/>
            <a:ext cx="9129131" cy="3944689"/>
          </a:xfrm>
        </p:spPr>
        <p:txBody>
          <a:bodyPr>
            <a:normAutofit/>
          </a:bodyPr>
          <a:lstStyle/>
          <a:p>
            <a:pPr marL="0" indent="0" algn="ctr">
              <a:buNone/>
            </a:pPr>
            <a:r>
              <a:rPr lang="pl-PL" sz="2000" dirty="0"/>
              <a:t>Strona koła</a:t>
            </a:r>
            <a:br>
              <a:rPr lang="pl-PL" sz="2000" b="1" dirty="0"/>
            </a:br>
            <a:r>
              <a:rPr lang="pl-PL" sz="2000" dirty="0">
                <a:hlinkClick r:id="rId4"/>
              </a:rPr>
              <a:t>https://whitehats.pwr.edu.pl</a:t>
            </a:r>
            <a:endParaRPr lang="pl-PL" sz="2000" dirty="0"/>
          </a:p>
          <a:p>
            <a:pPr marL="0" indent="0" algn="ctr">
              <a:buNone/>
            </a:pPr>
            <a:endParaRPr lang="pl-PL" sz="2000" dirty="0"/>
          </a:p>
          <a:p>
            <a:pPr marL="0" indent="0" algn="ctr">
              <a:buNone/>
            </a:pPr>
            <a:r>
              <a:rPr lang="pl-PL" sz="2000" dirty="0"/>
              <a:t>Serwer </a:t>
            </a:r>
            <a:r>
              <a:rPr lang="pl-PL" sz="2000" dirty="0" err="1"/>
              <a:t>discord</a:t>
            </a:r>
            <a:r>
              <a:rPr lang="pl-PL" sz="2000" dirty="0"/>
              <a:t> koła</a:t>
            </a:r>
            <a:br>
              <a:rPr lang="pl-PL" sz="2000" dirty="0"/>
            </a:br>
            <a:r>
              <a:rPr lang="pl-PL" sz="2000" dirty="0">
                <a:hlinkClick r:id="rId5"/>
              </a:rPr>
              <a:t>https://discord.gg/zXPmp2vK</a:t>
            </a:r>
            <a:endParaRPr lang="pl-PL" sz="2000" dirty="0"/>
          </a:p>
          <a:p>
            <a:pPr marL="0" indent="0" algn="ctr">
              <a:buNone/>
            </a:pPr>
            <a:endParaRPr lang="pl-PL" sz="2000" dirty="0"/>
          </a:p>
          <a:p>
            <a:pPr marL="0" indent="0" algn="ctr">
              <a:buNone/>
            </a:pPr>
            <a:r>
              <a:rPr lang="pl-PL" sz="2000" dirty="0"/>
              <a:t>Strona FB koła:</a:t>
            </a:r>
          </a:p>
          <a:p>
            <a:pPr marL="0" indent="0" algn="ctr">
              <a:buNone/>
            </a:pPr>
            <a:r>
              <a:rPr lang="pl-PL" sz="2000" dirty="0">
                <a:hlinkClick r:id="rId6"/>
              </a:rPr>
              <a:t>https://www.facebook.com/WhiteHatsPWr</a:t>
            </a:r>
            <a:endParaRPr lang="pl-PL" sz="2000" dirty="0"/>
          </a:p>
          <a:p>
            <a:pPr marL="0" indent="0" algn="ctr">
              <a:buNone/>
            </a:pPr>
            <a:endParaRPr lang="pl-PL" sz="2000" dirty="0"/>
          </a:p>
          <a:p>
            <a:pPr marL="0" indent="0" algn="ctr">
              <a:buNone/>
            </a:pPr>
            <a:endParaRPr lang="pl-PL" sz="2000" dirty="0"/>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7"/>
          <a:stretch>
            <a:fillRect/>
          </a:stretch>
        </p:blipFill>
        <p:spPr>
          <a:xfrm>
            <a:off x="10217871" y="5999356"/>
            <a:ext cx="882203" cy="782331"/>
          </a:xfrm>
          <a:prstGeom prst="rect">
            <a:avLst/>
          </a:prstGeom>
        </p:spPr>
      </p:pic>
    </p:spTree>
    <p:extLst>
      <p:ext uri="{BB962C8B-B14F-4D97-AF65-F5344CB8AC3E}">
        <p14:creationId xmlns:p14="http://schemas.microsoft.com/office/powerpoint/2010/main" val="1153704319"/>
      </p:ext>
    </p:extLst>
  </p:cSld>
  <p:clrMapOvr>
    <a:masterClrMapping/>
  </p:clrMapOvr>
  <mc:AlternateContent xmlns:mc="http://schemas.openxmlformats.org/markup-compatibility/2006">
    <mc:Choice xmlns:p15="http://schemas.microsoft.com/office/powerpoint/2012/main" Requires="p15">
      <p:transition spd="slow">
        <p15:prstTrans prst="cru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616134"/>
            <a:ext cx="9129131" cy="1051875"/>
          </a:xfrm>
        </p:spPr>
        <p:txBody>
          <a:bodyPr>
            <a:normAutofit fontScale="90000"/>
          </a:bodyPr>
          <a:lstStyle/>
          <a:p>
            <a:pPr algn="ctr"/>
            <a:r>
              <a:rPr lang="pl-PL" sz="3600" dirty="0">
                <a:cs typeface="Kohinoor Bangla Medium" panose="02000000000000000000" pitchFamily="2" charset="77"/>
              </a:rPr>
              <a:t>Jakie aspekty poruszmy Na dzisiejszych zajęciach</a:t>
            </a:r>
            <a:endParaRPr lang="pl-PL" dirty="0"/>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3" y="1949605"/>
            <a:ext cx="9129131" cy="2958789"/>
          </a:xfrm>
        </p:spPr>
        <p:txBody>
          <a:bodyPr>
            <a:normAutofit/>
          </a:bodyPr>
          <a:lstStyle/>
          <a:p>
            <a:pPr marL="457200" indent="-457200">
              <a:lnSpc>
                <a:spcPct val="150000"/>
              </a:lnSpc>
              <a:buFont typeface="+mj-lt"/>
              <a:buAutoNum type="arabicPeriod"/>
            </a:pPr>
            <a:r>
              <a:rPr lang="pl-PL" sz="2000" dirty="0"/>
              <a:t>Czym jest </a:t>
            </a:r>
            <a:r>
              <a:rPr lang="pl-PL" sz="2000" dirty="0" err="1"/>
              <a:t>cyberbezpieczeństwo</a:t>
            </a:r>
            <a:r>
              <a:rPr lang="pl-PL" sz="2000" dirty="0"/>
              <a:t>?</a:t>
            </a:r>
          </a:p>
          <a:p>
            <a:pPr marL="457200" indent="-457200">
              <a:lnSpc>
                <a:spcPct val="150000"/>
              </a:lnSpc>
              <a:buFont typeface="+mj-lt"/>
              <a:buAutoNum type="arabicPeriod"/>
            </a:pPr>
            <a:r>
              <a:rPr lang="pl-PL" sz="2000" dirty="0"/>
              <a:t>Czym są testy penetracyjne?</a:t>
            </a:r>
          </a:p>
          <a:p>
            <a:pPr marL="457200" indent="-457200">
              <a:lnSpc>
                <a:spcPct val="150000"/>
              </a:lnSpc>
              <a:buFont typeface="+mj-lt"/>
              <a:buAutoNum type="arabicPeriod"/>
            </a:pPr>
            <a:r>
              <a:rPr lang="pl-PL" sz="2000" dirty="0"/>
              <a:t>Jaki jest najważniejszy akt prawny dla bezpieczników?</a:t>
            </a:r>
          </a:p>
          <a:p>
            <a:pPr marL="457200" indent="-457200">
              <a:lnSpc>
                <a:spcPct val="150000"/>
              </a:lnSpc>
              <a:buFont typeface="+mj-lt"/>
              <a:buAutoNum type="arabicPeriod"/>
            </a:pPr>
            <a:r>
              <a:rPr lang="pl-PL" sz="2000" dirty="0"/>
              <a:t>Jakie predyspozycje powinien mieć bezpiecznik?</a:t>
            </a:r>
          </a:p>
          <a:p>
            <a:pPr marL="457200" indent="-457200">
              <a:lnSpc>
                <a:spcPct val="150000"/>
              </a:lnSpc>
              <a:buFont typeface="+mj-lt"/>
              <a:buAutoNum type="arabicPeriod"/>
            </a:pPr>
            <a:r>
              <a:rPr lang="pl-PL" sz="2000" dirty="0"/>
              <a:t>Dlaczego testy penetracyjne są ważne?</a:t>
            </a:r>
          </a:p>
          <a:p>
            <a:endParaRPr lang="pl-PL" dirty="0"/>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spTree>
    <p:extLst>
      <p:ext uri="{BB962C8B-B14F-4D97-AF65-F5344CB8AC3E}">
        <p14:creationId xmlns:p14="http://schemas.microsoft.com/office/powerpoint/2010/main" val="4084789884"/>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lstStyle/>
          <a:p>
            <a:pPr algn="ctr"/>
            <a:r>
              <a:rPr lang="pl-PL" sz="3600" dirty="0">
                <a:cs typeface="Kohinoor Bangla Medium" panose="02000000000000000000" pitchFamily="2" charset="77"/>
              </a:rPr>
              <a:t>Czym jest </a:t>
            </a:r>
            <a:r>
              <a:rPr lang="pl-PL" sz="3600" dirty="0" err="1">
                <a:cs typeface="Kohinoor Bangla Medium" panose="02000000000000000000" pitchFamily="2" charset="77"/>
              </a:rPr>
              <a:t>cyberbezpieczeństwo</a:t>
            </a:r>
            <a:r>
              <a:rPr lang="pl-PL" sz="3600" dirty="0">
                <a:cs typeface="Kohinoor Bangla Medium" panose="02000000000000000000" pitchFamily="2" charset="77"/>
              </a:rPr>
              <a:t>?</a:t>
            </a:r>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2" y="1594625"/>
            <a:ext cx="6261142" cy="1834375"/>
          </a:xfrm>
        </p:spPr>
        <p:txBody>
          <a:bodyPr>
            <a:normAutofit/>
          </a:bodyPr>
          <a:lstStyle/>
          <a:p>
            <a:pPr marL="0" indent="0">
              <a:lnSpc>
                <a:spcPct val="100000"/>
              </a:lnSpc>
              <a:spcBef>
                <a:spcPts val="600"/>
              </a:spcBef>
              <a:buNone/>
            </a:pPr>
            <a:r>
              <a:rPr lang="pl-PL" sz="1800" b="1" dirty="0"/>
              <a:t>Według ogólnie przyjętej definicji są to zbiory:</a:t>
            </a:r>
          </a:p>
          <a:p>
            <a:pPr>
              <a:lnSpc>
                <a:spcPct val="100000"/>
              </a:lnSpc>
              <a:spcBef>
                <a:spcPts val="600"/>
              </a:spcBef>
            </a:pPr>
            <a:r>
              <a:rPr lang="pl-PL" sz="1800" dirty="0"/>
              <a:t>praktyk </a:t>
            </a:r>
          </a:p>
          <a:p>
            <a:pPr>
              <a:lnSpc>
                <a:spcPct val="100000"/>
              </a:lnSpc>
              <a:spcBef>
                <a:spcPts val="600"/>
              </a:spcBef>
            </a:pPr>
            <a:r>
              <a:rPr lang="pl-PL" sz="1800" dirty="0"/>
              <a:t>technik</a:t>
            </a:r>
          </a:p>
          <a:p>
            <a:pPr>
              <a:lnSpc>
                <a:spcPct val="100000"/>
              </a:lnSpc>
              <a:spcBef>
                <a:spcPts val="600"/>
              </a:spcBef>
            </a:pPr>
            <a:r>
              <a:rPr lang="pl-PL" sz="1800" dirty="0"/>
              <a:t>procesów </a:t>
            </a:r>
          </a:p>
          <a:p>
            <a:endParaRPr lang="pl-PL" dirty="0"/>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pic>
        <p:nvPicPr>
          <p:cNvPr id="2" name="Obraz 1">
            <a:extLst>
              <a:ext uri="{FF2B5EF4-FFF2-40B4-BE49-F238E27FC236}">
                <a16:creationId xmlns:a16="http://schemas.microsoft.com/office/drawing/2014/main" id="{88B8B74F-14A0-4EB1-807D-F1ECB0A705D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21707" y="3429000"/>
            <a:ext cx="3624070" cy="2416047"/>
          </a:xfrm>
          <a:prstGeom prst="rect">
            <a:avLst/>
          </a:prstGeom>
        </p:spPr>
      </p:pic>
      <p:sp>
        <p:nvSpPr>
          <p:cNvPr id="6" name="pole tekstowe 5">
            <a:extLst>
              <a:ext uri="{FF2B5EF4-FFF2-40B4-BE49-F238E27FC236}">
                <a16:creationId xmlns:a16="http://schemas.microsoft.com/office/drawing/2014/main" id="{181C9BF7-9BC4-DBB3-D127-892C3FEDD197}"/>
              </a:ext>
            </a:extLst>
          </p:cNvPr>
          <p:cNvSpPr txBox="1"/>
          <p:nvPr/>
        </p:nvSpPr>
        <p:spPr>
          <a:xfrm>
            <a:off x="1529842" y="3140928"/>
            <a:ext cx="6103434" cy="2416046"/>
          </a:xfrm>
          <a:prstGeom prst="rect">
            <a:avLst/>
          </a:prstGeom>
          <a:noFill/>
        </p:spPr>
        <p:txBody>
          <a:bodyPr wrap="square">
            <a:spAutoFit/>
          </a:bodyPr>
          <a:lstStyle/>
          <a:p>
            <a:pPr>
              <a:spcBef>
                <a:spcPts val="600"/>
              </a:spcBef>
            </a:pPr>
            <a:r>
              <a:rPr lang="pl-PL" sz="1800" b="1" dirty="0"/>
              <a:t>A są one stosowane w celu zabezpieczenia informacji, a przy tym:</a:t>
            </a:r>
          </a:p>
          <a:p>
            <a:pPr marL="342900" indent="-342900">
              <a:spcBef>
                <a:spcPts val="600"/>
              </a:spcBef>
              <a:buFont typeface="Arial" panose="020B0604020202020204" pitchFamily="34" charset="0"/>
              <a:buChar char="•"/>
            </a:pPr>
            <a:r>
              <a:rPr lang="pl-PL" sz="1800" dirty="0"/>
              <a:t>sieci komputerowych</a:t>
            </a:r>
          </a:p>
          <a:p>
            <a:pPr marL="342900" indent="-342900">
              <a:spcBef>
                <a:spcPts val="600"/>
              </a:spcBef>
              <a:buFont typeface="Arial" panose="020B0604020202020204" pitchFamily="34" charset="0"/>
              <a:buChar char="•"/>
            </a:pPr>
            <a:r>
              <a:rPr lang="pl-PL" sz="1800" dirty="0"/>
              <a:t>sieci telekomunikacyjnych</a:t>
            </a:r>
          </a:p>
          <a:p>
            <a:pPr marL="342900" indent="-342900">
              <a:spcBef>
                <a:spcPts val="600"/>
              </a:spcBef>
              <a:buFont typeface="Arial" panose="020B0604020202020204" pitchFamily="34" charset="0"/>
              <a:buChar char="•"/>
            </a:pPr>
            <a:r>
              <a:rPr lang="pl-PL" sz="1800" dirty="0"/>
              <a:t>danych</a:t>
            </a:r>
          </a:p>
          <a:p>
            <a:pPr marL="342900" indent="-342900">
              <a:spcBef>
                <a:spcPts val="600"/>
              </a:spcBef>
              <a:buFont typeface="Arial" panose="020B0604020202020204" pitchFamily="34" charset="0"/>
              <a:buChar char="•"/>
            </a:pPr>
            <a:r>
              <a:rPr lang="pl-PL" sz="1800" dirty="0"/>
              <a:t>urządzeń</a:t>
            </a:r>
          </a:p>
          <a:p>
            <a:pPr marL="342900" indent="-342900">
              <a:spcBef>
                <a:spcPts val="600"/>
              </a:spcBef>
              <a:buFont typeface="Arial" panose="020B0604020202020204" pitchFamily="34" charset="0"/>
              <a:buChar char="•"/>
            </a:pPr>
            <a:r>
              <a:rPr lang="pl-PL" sz="1800" dirty="0"/>
              <a:t>programów</a:t>
            </a:r>
          </a:p>
        </p:txBody>
      </p:sp>
    </p:spTree>
    <p:extLst>
      <p:ext uri="{BB962C8B-B14F-4D97-AF65-F5344CB8AC3E}">
        <p14:creationId xmlns:p14="http://schemas.microsoft.com/office/powerpoint/2010/main" val="909086029"/>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lstStyle/>
          <a:p>
            <a:pPr algn="ctr"/>
            <a:r>
              <a:rPr lang="pl-PL" sz="3600" dirty="0">
                <a:cs typeface="Kohinoor Bangla Medium" panose="02000000000000000000" pitchFamily="2" charset="77"/>
              </a:rPr>
              <a:t>Czym jest </a:t>
            </a:r>
            <a:r>
              <a:rPr lang="pl-PL" sz="3600" dirty="0" err="1">
                <a:cs typeface="Kohinoor Bangla Medium" panose="02000000000000000000" pitchFamily="2" charset="77"/>
              </a:rPr>
              <a:t>cyberbezpieczeństwo</a:t>
            </a:r>
            <a:r>
              <a:rPr lang="pl-PL" sz="3600" dirty="0">
                <a:cs typeface="Kohinoor Bangla Medium" panose="02000000000000000000" pitchFamily="2" charset="77"/>
              </a:rPr>
              <a:t>?</a:t>
            </a:r>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2" y="1786876"/>
            <a:ext cx="6261142" cy="3005841"/>
          </a:xfrm>
        </p:spPr>
        <p:txBody>
          <a:bodyPr>
            <a:noAutofit/>
          </a:bodyPr>
          <a:lstStyle/>
          <a:p>
            <a:pPr marL="0" indent="0">
              <a:buNone/>
            </a:pPr>
            <a:r>
              <a:rPr lang="pl-PL" sz="1800" b="1" dirty="0"/>
              <a:t>Atrybuty bezpieczeństwa:</a:t>
            </a:r>
          </a:p>
          <a:p>
            <a:pPr marL="342900" indent="-342900">
              <a:lnSpc>
                <a:spcPct val="150000"/>
              </a:lnSpc>
              <a:buFont typeface="Arial" panose="020B0604020202020204" pitchFamily="34" charset="0"/>
              <a:buChar char="•"/>
            </a:pPr>
            <a:r>
              <a:rPr lang="pl-PL" sz="1800" dirty="0"/>
              <a:t>Poufność</a:t>
            </a:r>
          </a:p>
          <a:p>
            <a:pPr marL="342900" indent="-342900">
              <a:lnSpc>
                <a:spcPct val="150000"/>
              </a:lnSpc>
              <a:buFont typeface="Arial" panose="020B0604020202020204" pitchFamily="34" charset="0"/>
              <a:buChar char="•"/>
            </a:pPr>
            <a:r>
              <a:rPr lang="pl-PL" sz="1800" dirty="0"/>
              <a:t>Integralność</a:t>
            </a:r>
          </a:p>
          <a:p>
            <a:pPr marL="342900" indent="-342900">
              <a:lnSpc>
                <a:spcPct val="150000"/>
              </a:lnSpc>
              <a:buFont typeface="Arial" panose="020B0604020202020204" pitchFamily="34" charset="0"/>
              <a:buChar char="•"/>
            </a:pPr>
            <a:r>
              <a:rPr lang="pl-PL" sz="1800" dirty="0"/>
              <a:t>Dostępność</a:t>
            </a:r>
          </a:p>
          <a:p>
            <a:pPr marL="342900" indent="-342900">
              <a:lnSpc>
                <a:spcPct val="150000"/>
              </a:lnSpc>
              <a:buFont typeface="Arial" panose="020B0604020202020204" pitchFamily="34" charset="0"/>
              <a:buChar char="•"/>
            </a:pPr>
            <a:r>
              <a:rPr lang="pl-PL" sz="1800" dirty="0"/>
              <a:t>Rozliczalność</a:t>
            </a:r>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pic>
        <p:nvPicPr>
          <p:cNvPr id="3" name="Obraz 2" descr="Obraz zawierający tekst&#10;&#10;Opis wygenerowany automatycznie">
            <a:extLst>
              <a:ext uri="{FF2B5EF4-FFF2-40B4-BE49-F238E27FC236}">
                <a16:creationId xmlns:a16="http://schemas.microsoft.com/office/drawing/2014/main" id="{030DB932-88AA-418B-A878-C2E06B964F4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69229" y="1786876"/>
            <a:ext cx="5875352" cy="3916901"/>
          </a:xfrm>
          <a:prstGeom prst="rect">
            <a:avLst/>
          </a:prstGeom>
        </p:spPr>
      </p:pic>
    </p:spTree>
    <p:extLst>
      <p:ext uri="{BB962C8B-B14F-4D97-AF65-F5344CB8AC3E}">
        <p14:creationId xmlns:p14="http://schemas.microsoft.com/office/powerpoint/2010/main" val="2247772723"/>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5000" b="-15000"/>
          </a:stretch>
        </a:blipFill>
        <a:effectLst/>
      </p:bgPr>
    </p:bg>
    <p:spTree>
      <p:nvGrpSpPr>
        <p:cNvPr id="1" name=""/>
        <p:cNvGrpSpPr/>
        <p:nvPr/>
      </p:nvGrpSpPr>
      <p:grpSpPr>
        <a:xfrm>
          <a:off x="0" y="0"/>
          <a:ext cx="0" cy="0"/>
          <a:chOff x="0" y="0"/>
          <a:chExt cx="0" cy="0"/>
        </a:xfrm>
      </p:grpSpPr>
      <p:sp>
        <p:nvSpPr>
          <p:cNvPr id="10" name="Prostokąt: zaokrąglone rogi po przekątnej 9">
            <a:extLst>
              <a:ext uri="{FF2B5EF4-FFF2-40B4-BE49-F238E27FC236}">
                <a16:creationId xmlns:a16="http://schemas.microsoft.com/office/drawing/2014/main" id="{4AD723B4-09FE-5E23-16ED-B86DAAD1F91E}"/>
              </a:ext>
            </a:extLst>
          </p:cNvPr>
          <p:cNvSpPr>
            <a:spLocks noGrp="1" noRot="1" noMove="1" noResize="1" noEditPoints="1" noAdjustHandles="1" noChangeArrowheads="1" noChangeShapeType="1"/>
          </p:cNvSpPr>
          <p:nvPr/>
        </p:nvSpPr>
        <p:spPr>
          <a:xfrm>
            <a:off x="1141411" y="334538"/>
            <a:ext cx="9905999" cy="5612780"/>
          </a:xfrm>
          <a:prstGeom prst="round2DiagRect">
            <a:avLst/>
          </a:prstGeom>
          <a:solidFill>
            <a:schemeClr val="bg1">
              <a:lumMod val="95000"/>
              <a:alpha val="85000"/>
            </a:schemeClr>
          </a:solidFill>
          <a:ln>
            <a:solidFill>
              <a:schemeClr val="accent1">
                <a:lumMod val="25000"/>
              </a:schemeClr>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 name="Tytuł 3">
            <a:extLst>
              <a:ext uri="{FF2B5EF4-FFF2-40B4-BE49-F238E27FC236}">
                <a16:creationId xmlns:a16="http://schemas.microsoft.com/office/drawing/2014/main" id="{46CFAD21-EC5C-DEEB-ADD9-7987619A3BB4}"/>
              </a:ext>
            </a:extLst>
          </p:cNvPr>
          <p:cNvSpPr>
            <a:spLocks noGrp="1"/>
          </p:cNvSpPr>
          <p:nvPr>
            <p:ph type="title"/>
          </p:nvPr>
        </p:nvSpPr>
        <p:spPr>
          <a:xfrm>
            <a:off x="1529842" y="717290"/>
            <a:ext cx="9129131" cy="686834"/>
          </a:xfrm>
        </p:spPr>
        <p:txBody>
          <a:bodyPr/>
          <a:lstStyle/>
          <a:p>
            <a:pPr algn="ctr"/>
            <a:r>
              <a:rPr lang="pl-PL" sz="3600" dirty="0">
                <a:cs typeface="Kohinoor Bangla Medium" panose="02000000000000000000" pitchFamily="2" charset="77"/>
              </a:rPr>
              <a:t>Czym są testy penetracyjne?</a:t>
            </a:r>
          </a:p>
        </p:txBody>
      </p:sp>
      <p:sp>
        <p:nvSpPr>
          <p:cNvPr id="7" name="Symbol zastępczy zawartości 6">
            <a:extLst>
              <a:ext uri="{FF2B5EF4-FFF2-40B4-BE49-F238E27FC236}">
                <a16:creationId xmlns:a16="http://schemas.microsoft.com/office/drawing/2014/main" id="{B592CD1E-2D49-3EB7-10DB-872075130E48}"/>
              </a:ext>
            </a:extLst>
          </p:cNvPr>
          <p:cNvSpPr>
            <a:spLocks noGrp="1"/>
          </p:cNvSpPr>
          <p:nvPr>
            <p:ph idx="1"/>
          </p:nvPr>
        </p:nvSpPr>
        <p:spPr>
          <a:xfrm>
            <a:off x="1529842" y="1817136"/>
            <a:ext cx="5950566" cy="3435933"/>
          </a:xfrm>
        </p:spPr>
        <p:txBody>
          <a:bodyPr>
            <a:noAutofit/>
          </a:bodyPr>
          <a:lstStyle/>
          <a:p>
            <a:pPr marL="0" indent="0">
              <a:buNone/>
            </a:pPr>
            <a:r>
              <a:rPr lang="pl-PL" sz="2000" dirty="0"/>
              <a:t>Jest to kontrolowany atak na infrastrukturę telekomunikacyjną, komputerową lub aplikację </a:t>
            </a:r>
            <a:r>
              <a:rPr lang="pl-PL" sz="2000" b="1" u="sng" dirty="0"/>
              <a:t>ZA ZGODĄ WŁAŚCICIELA</a:t>
            </a:r>
          </a:p>
          <a:p>
            <a:pPr marL="0" indent="0">
              <a:buNone/>
            </a:pPr>
            <a:endParaRPr lang="pl-PL" sz="2000" dirty="0"/>
          </a:p>
          <a:p>
            <a:pPr marL="0" indent="0">
              <a:buNone/>
            </a:pPr>
            <a:r>
              <a:rPr lang="pl-PL" sz="2000" dirty="0"/>
              <a:t>W trakcie wykonywania testu penetracyjnego wcielamy się w przykładowego hackera i próbujemy znaleźć jak najwięcej podatności.</a:t>
            </a:r>
          </a:p>
        </p:txBody>
      </p:sp>
      <p:pic>
        <p:nvPicPr>
          <p:cNvPr id="11" name="Obraz 10">
            <a:extLst>
              <a:ext uri="{FF2B5EF4-FFF2-40B4-BE49-F238E27FC236}">
                <a16:creationId xmlns:a16="http://schemas.microsoft.com/office/drawing/2014/main" id="{CE8EE1A6-BFA5-C990-ED32-CDE867256584}"/>
              </a:ext>
            </a:extLst>
          </p:cNvPr>
          <p:cNvPicPr>
            <a:picLocks noGrp="1" noRot="1" noChangeAspect="1" noMove="1" noResize="1" noEditPoints="1" noAdjustHandles="1" noChangeArrowheads="1" noChangeShapeType="1" noCrop="1"/>
          </p:cNvPicPr>
          <p:nvPr/>
        </p:nvPicPr>
        <p:blipFill>
          <a:blip r:embed="rId4"/>
          <a:stretch>
            <a:fillRect/>
          </a:stretch>
        </p:blipFill>
        <p:spPr>
          <a:xfrm>
            <a:off x="10217871" y="5999356"/>
            <a:ext cx="882203" cy="782331"/>
          </a:xfrm>
          <a:prstGeom prst="rect">
            <a:avLst/>
          </a:prstGeom>
        </p:spPr>
      </p:pic>
      <p:pic>
        <p:nvPicPr>
          <p:cNvPr id="2" name="Obraz 1">
            <a:extLst>
              <a:ext uri="{FF2B5EF4-FFF2-40B4-BE49-F238E27FC236}">
                <a16:creationId xmlns:a16="http://schemas.microsoft.com/office/drawing/2014/main" id="{977F6ED9-A227-4F70-89A4-2AE3656C80F7}"/>
              </a:ext>
            </a:extLst>
          </p:cNvPr>
          <p:cNvPicPr>
            <a:picLocks noChangeAspect="1"/>
          </p:cNvPicPr>
          <p:nvPr/>
        </p:nvPicPr>
        <p:blipFill>
          <a:blip r:embed="rId5"/>
          <a:stretch>
            <a:fillRect/>
          </a:stretch>
        </p:blipFill>
        <p:spPr>
          <a:xfrm>
            <a:off x="7868846" y="1814918"/>
            <a:ext cx="2790126" cy="3721605"/>
          </a:xfrm>
          <a:prstGeom prst="round2DiagRect">
            <a:avLst/>
          </a:prstGeom>
        </p:spPr>
      </p:pic>
    </p:spTree>
    <p:extLst>
      <p:ext uri="{BB962C8B-B14F-4D97-AF65-F5344CB8AC3E}">
        <p14:creationId xmlns:p14="http://schemas.microsoft.com/office/powerpoint/2010/main" val="2866633196"/>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bwód">
  <a:themeElements>
    <a:clrScheme name="Odcienie szarości">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Niestandardowy 1">
      <a:majorFont>
        <a:latin typeface="Consolas"/>
        <a:ea typeface=""/>
        <a:cs typeface=""/>
      </a:majorFont>
      <a:minorFont>
        <a:latin typeface="Consolas"/>
        <a:ea typeface=""/>
        <a:cs typeface=""/>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Office_50521479_TF22898775_Win32" id="{FF195C7F-A572-41D9-B1A0-3869BA08D0E9}" vid="{6615C42C-5104-4BB5-B8A2-BD35C0AFF235}"/>
    </a:ext>
  </a:extLst>
</a:theme>
</file>

<file path=ppt/theme/theme2.xml><?xml version="1.0" encoding="utf-8"?>
<a:theme xmlns:a="http://schemas.openxmlformats.org/drawingml/2006/main" name="Motyw pakietu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otyw pakietu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518BD99-41E9-467C-9777-74587F831718}">
  <ds:schemaRefs>
    <ds:schemaRef ds:uri="71af3243-3dd4-4a8d-8c0d-dd76da1f02a5"/>
    <ds:schemaRef ds:uri="http://purl.org/dc/terms/"/>
    <ds:schemaRef ds:uri="http://schemas.microsoft.com/office/2006/documentManagement/types"/>
    <ds:schemaRef ds:uri="http://purl.org/dc/dcmitype/"/>
    <ds:schemaRef ds:uri="16c05727-aa75-4e4a-9b5f-8a80a1165891"/>
    <ds:schemaRef ds:uri="http://www.w3.org/XML/1998/namespace"/>
    <ds:schemaRef ds:uri="http://purl.org/dc/elements/1.1/"/>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4C8C32A8-E4D9-473C-833A-8950C6E7C0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03EF818-EDF6-480C-9B86-0A3B979BCCF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Projekt Nowoczesny</Template>
  <TotalTime>183</TotalTime>
  <Words>583</Words>
  <Application>Microsoft Office PowerPoint</Application>
  <PresentationFormat>Panoramiczny</PresentationFormat>
  <Paragraphs>106</Paragraphs>
  <Slides>17</Slides>
  <Notes>17</Notes>
  <HiddenSlides>0</HiddenSlides>
  <MMClips>1</MMClips>
  <ScaleCrop>false</ScaleCrop>
  <HeadingPairs>
    <vt:vector size="6" baseType="variant">
      <vt:variant>
        <vt:lpstr>Używane czcionki</vt:lpstr>
      </vt:variant>
      <vt:variant>
        <vt:i4>4</vt:i4>
      </vt:variant>
      <vt:variant>
        <vt:lpstr>Motyw</vt:lpstr>
      </vt:variant>
      <vt:variant>
        <vt:i4>1</vt:i4>
      </vt:variant>
      <vt:variant>
        <vt:lpstr>Tytuły slajdów</vt:lpstr>
      </vt:variant>
      <vt:variant>
        <vt:i4>17</vt:i4>
      </vt:variant>
    </vt:vector>
  </HeadingPairs>
  <TitlesOfParts>
    <vt:vector size="22" baseType="lpstr">
      <vt:lpstr>Arial</vt:lpstr>
      <vt:lpstr>Calibri</vt:lpstr>
      <vt:lpstr>Consolas</vt:lpstr>
      <vt:lpstr>Kohinoor Bangla Medium</vt:lpstr>
      <vt:lpstr>Obwód</vt:lpstr>
      <vt:lpstr>Kurs Pentestera 22/23 Wprowadzenie</vt:lpstr>
      <vt:lpstr>Garść Informacji organizacyjnych</vt:lpstr>
      <vt:lpstr>Garść Informacji organizacyjnych</vt:lpstr>
      <vt:lpstr>Garść Informacji organizacyjnych</vt:lpstr>
      <vt:lpstr>Gdzie nas Znajdziecie</vt:lpstr>
      <vt:lpstr>Jakie aspekty poruszmy Na dzisiejszych zajęciach</vt:lpstr>
      <vt:lpstr>Czym jest cyberbezpieczeństwo?</vt:lpstr>
      <vt:lpstr>Czym jest cyberbezpieczeństwo?</vt:lpstr>
      <vt:lpstr>Czym są testy penetracyjne?</vt:lpstr>
      <vt:lpstr>Czym są testy penetracyjne?</vt:lpstr>
      <vt:lpstr>Czym są testy penetracyjne?</vt:lpstr>
      <vt:lpstr>Czym są testy penetracyjne?</vt:lpstr>
      <vt:lpstr>Najważniejszy akt prawny</vt:lpstr>
      <vt:lpstr>Jakie Umiejętności powinien mieć Pentester</vt:lpstr>
      <vt:lpstr>Dlaczego testy penetracyjne są ważne?</vt:lpstr>
      <vt:lpstr>Największy atak cybernetyczny</vt:lpstr>
      <vt:lpstr>Dziękuję za uwagę!</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Kurs Pentestera 22/23 Wprowadzenie</dc:title>
  <dc:creator>Łukasz Dolata (252993)</dc:creator>
  <cp:lastModifiedBy>Łukasz Dolata (252993)</cp:lastModifiedBy>
  <cp:revision>9</cp:revision>
  <dcterms:created xsi:type="dcterms:W3CDTF">2022-11-02T13:31:49Z</dcterms:created>
  <dcterms:modified xsi:type="dcterms:W3CDTF">2022-11-02T16:39:37Z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